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14662"/>
            <a:ext cx="84105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1200"/>
            <a:ext cx="115252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5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57102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238382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09502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849771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454645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35925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9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2396" y="13551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2396" y="28099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2396" y="366629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2396" y="516127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591022"/>
            <a:ext cx="11496675" cy="4430266"/>
            <a:chOff x="347662" y="1505347"/>
            <a:chExt cx="11496675" cy="4430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367" y="1505347"/>
              <a:ext cx="378142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420888"/>
              <a:ext cx="11496675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53153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37021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31270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34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21618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7687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12776"/>
            <a:ext cx="11506200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07968" y="3897799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5058942"/>
            <a:ext cx="21458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75809"/>
            <a:ext cx="10300840" cy="606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0848"/>
            <a:ext cx="115157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107884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57712" y="3321735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7036" y="4482877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536438"/>
            <a:ext cx="19507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0928" y="3117009"/>
            <a:ext cx="17475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557" y="4257839"/>
            <a:ext cx="17475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1386" y="4838410"/>
            <a:ext cx="19887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32308" y="5985038"/>
            <a:ext cx="1059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9737"/>
            <a:ext cx="115443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867450"/>
            <a:ext cx="10010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17364" y="2867450"/>
            <a:ext cx="10010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52679" y="2867450"/>
            <a:ext cx="10877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79879" y="2867450"/>
            <a:ext cx="10877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83832" y="4603365"/>
            <a:ext cx="15094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07109" y="4603365"/>
            <a:ext cx="12890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38994"/>
            <a:ext cx="115443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017868"/>
            <a:ext cx="1872208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66114" y="2017868"/>
            <a:ext cx="2622174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25093" y="3737452"/>
            <a:ext cx="1145661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38771" y="3737452"/>
            <a:ext cx="2729837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2636" y="4318023"/>
            <a:ext cx="1145661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1036" y="6045222"/>
            <a:ext cx="9445444" cy="411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200"/>
            <a:ext cx="7858125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56792"/>
            <a:ext cx="11382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2026-02-02T07:28:32Z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