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3033712"/>
            <a:ext cx="8553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658934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54430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41516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21344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02624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444" y="179682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444" y="268219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444" y="35095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8444" y="435133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444" y="516413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84784"/>
            <a:ext cx="11391900" cy="4721349"/>
            <a:chOff x="400050" y="1538114"/>
            <a:chExt cx="11391900" cy="47213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850" y="1538114"/>
              <a:ext cx="37909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420888"/>
              <a:ext cx="11391900" cy="3838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47803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469265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74606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53340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556792"/>
            <a:ext cx="11506200" cy="4476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758586" y="4056329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63386" y="4753015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726901"/>
            <a:ext cx="1125855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44824"/>
            <a:ext cx="110871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19325"/>
            <a:ext cx="11458575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219325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72226" y="2828925"/>
            <a:ext cx="120369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72226" y="3438525"/>
            <a:ext cx="120369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997034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90407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14166" y="5014522"/>
            <a:ext cx="23179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05037"/>
            <a:ext cx="1146810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205037"/>
            <a:ext cx="86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59842" y="2205037"/>
            <a:ext cx="163675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50812" y="3453265"/>
            <a:ext cx="17772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19497" y="3453265"/>
            <a:ext cx="17772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895916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2895916"/>
            <a:ext cx="8457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13107" y="2895916"/>
            <a:ext cx="8457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37564" y="4129629"/>
            <a:ext cx="8457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65508" y="4144143"/>
            <a:ext cx="113211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60031" y="4144143"/>
            <a:ext cx="24282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33175" y="4739229"/>
            <a:ext cx="10224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719736" y="4739229"/>
            <a:ext cx="11243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780764" y="4739229"/>
            <a:ext cx="182740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377908"/>
            <a:ext cx="7608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41680" y="2377908"/>
            <a:ext cx="7608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36651" y="2377908"/>
            <a:ext cx="7608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46936" y="3609767"/>
            <a:ext cx="16691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8288" y="3595253"/>
            <a:ext cx="9725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9602" y="4828967"/>
            <a:ext cx="905704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7533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044" y="1412776"/>
            <a:ext cx="10491911" cy="533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2026-02-02T12:16:18Z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