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976562"/>
            <a:ext cx="101346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803554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03030" y="4630869"/>
            <a:ext cx="265726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54688" y="5458182"/>
            <a:ext cx="9893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2219032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4700975"/>
            <a:ext cx="17901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3025072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427290"/>
            <a:ext cx="36004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48328" y="3908552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18614" y="5548667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984364"/>
            <a:ext cx="10441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548640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700808"/>
            <a:ext cx="11468100" cy="4381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3117828" y="4157365"/>
            <a:ext cx="19700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89943" y="4848417"/>
            <a:ext cx="15383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7946" y="3112048"/>
            <a:ext cx="10808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7946" y="3939362"/>
            <a:ext cx="10808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7946" y="5637534"/>
            <a:ext cx="10808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410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97946" y="3581548"/>
            <a:ext cx="10808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7946" y="4408862"/>
            <a:ext cx="10808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7946" y="5250691"/>
            <a:ext cx="10808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00275"/>
            <a:ext cx="11449050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7946" y="3040494"/>
            <a:ext cx="10808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7946" y="3867808"/>
            <a:ext cx="10808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562225"/>
            <a:ext cx="11401425" cy="173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2533197"/>
            <a:ext cx="15383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43876" y="3142797"/>
            <a:ext cx="17720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48904" y="3752397"/>
            <a:ext cx="18988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2760185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25552" y="3369785"/>
            <a:ext cx="164631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58008" y="3979385"/>
            <a:ext cx="198971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776520" y="4661556"/>
            <a:ext cx="10572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0063" y="5358702"/>
            <a:ext cx="10572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19350"/>
            <a:ext cx="11572875" cy="201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2550390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3449" y="3842161"/>
            <a:ext cx="79616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1518502" cy="4900386"/>
            <a:chOff x="335360" y="1268760"/>
            <a:chExt cx="11518502" cy="49003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997571"/>
              <a:ext cx="11344275" cy="1171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215681" y="2708920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60595" y="2723434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87567" y="2708920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344472" y="2708920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162872" y="4531357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888088" y="4531357"/>
            <a:ext cx="66119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112224" y="4545871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868452" y="4545871"/>
            <a:ext cx="15561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342966" y="5794100"/>
            <a:ext cx="76925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808908" y="5794100"/>
            <a:ext cx="139154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8840"/>
            <a:ext cx="1155382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550390"/>
            <a:ext cx="15383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2550390"/>
            <a:ext cx="15383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3436" y="4977919"/>
            <a:ext cx="104711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389" y="1273600"/>
            <a:ext cx="78105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708920"/>
            <a:ext cx="113919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5531184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2026-02-02T09:32:11Z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