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5" y="2571750"/>
            <a:ext cx="7715250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72816"/>
            <a:ext cx="112871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12776"/>
            <a:ext cx="10925175" cy="5343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84942" y="1527764"/>
            <a:ext cx="964167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84942" y="3762964"/>
            <a:ext cx="964167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84942" y="5983650"/>
            <a:ext cx="964167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628800"/>
            <a:ext cx="11172825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1672062"/>
            <a:ext cx="964167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2815580"/>
            <a:ext cx="964167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3961465"/>
            <a:ext cx="964167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5079065"/>
            <a:ext cx="964167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628800"/>
            <a:ext cx="11087100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6974" y="1672062"/>
            <a:ext cx="964167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7377" y="2815580"/>
            <a:ext cx="964167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27377" y="5085184"/>
            <a:ext cx="964167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0280" y="692696"/>
            <a:ext cx="10625957" cy="57782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44824"/>
            <a:ext cx="11325225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3399972"/>
            <a:ext cx="194421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830094"/>
            <a:ext cx="2088232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96200" y="4077072"/>
            <a:ext cx="2743089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352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39880" y="1721508"/>
            <a:ext cx="210824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55840" y="5099698"/>
            <a:ext cx="396044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548680"/>
            <a:ext cx="401955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" y="1484784"/>
            <a:ext cx="112871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6250" y="1379587"/>
            <a:ext cx="11239500" cy="5145757"/>
            <a:chOff x="476250" y="1340768"/>
            <a:chExt cx="11239500" cy="51457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6250" y="1340768"/>
              <a:ext cx="11239500" cy="1885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3875" y="3429000"/>
              <a:ext cx="11144250" cy="3057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2026-02-01T09:30:16Z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