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4475" y="2995612"/>
            <a:ext cx="9163050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340768"/>
            <a:ext cx="11277600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92695"/>
            <a:ext cx="10468188" cy="5984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844824"/>
            <a:ext cx="11229975" cy="3552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3708704"/>
            <a:ext cx="10873208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4652133"/>
            <a:ext cx="10873208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700808"/>
            <a:ext cx="11249025" cy="3743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3694190"/>
            <a:ext cx="10873208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4637619"/>
            <a:ext cx="10873208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109787"/>
            <a:ext cx="11334750" cy="2638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4048606"/>
            <a:ext cx="10873208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772816"/>
            <a:ext cx="11182350" cy="3609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3723218"/>
            <a:ext cx="10873208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4666647"/>
            <a:ext cx="10873208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2071687"/>
            <a:ext cx="11249025" cy="2714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3067821"/>
            <a:ext cx="10873208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4011250"/>
            <a:ext cx="10873208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1962" y="1290316"/>
            <a:ext cx="11268075" cy="5495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772816"/>
            <a:ext cx="11334750" cy="3905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270754" y="1832946"/>
            <a:ext cx="3096344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15480" y="4895459"/>
            <a:ext cx="2169660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844824"/>
            <a:ext cx="11201400" cy="3724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1931165"/>
            <a:ext cx="3888432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639616" y="3818022"/>
            <a:ext cx="3888432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23862" y="1439611"/>
            <a:ext cx="11344275" cy="5085733"/>
            <a:chOff x="423862" y="1340768"/>
            <a:chExt cx="11344275" cy="508573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3862" y="1340768"/>
              <a:ext cx="11344275" cy="1743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3862" y="3212976"/>
              <a:ext cx="9067800" cy="27717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786937" y="3235626"/>
              <a:ext cx="1981200" cy="319087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5663952" y="1497667"/>
            <a:ext cx="3456384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079776" y="3384525"/>
            <a:ext cx="3456384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8275" y="548680"/>
            <a:ext cx="4657725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" y="1340768"/>
            <a:ext cx="11353800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56792"/>
            <a:ext cx="1143000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340768"/>
            <a:ext cx="11287125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2026-02-01T09:32:37Z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