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4837" y="1700808"/>
            <a:ext cx="10982325" cy="3283818"/>
            <a:chOff x="604837" y="1556792"/>
            <a:chExt cx="10982325" cy="32838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8750" y="1556792"/>
              <a:ext cx="9334500" cy="923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4837" y="3068960"/>
              <a:ext cx="10982325" cy="17716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76450"/>
            <a:ext cx="11382375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932710"/>
            <a:ext cx="130797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3918196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99154" y="3918196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58582" y="3918196"/>
            <a:ext cx="224592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00250"/>
            <a:ext cx="1140142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062212"/>
            <a:ext cx="89289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772816"/>
            <a:ext cx="11439525" cy="3950568"/>
            <a:chOff x="376237" y="1484784"/>
            <a:chExt cx="11439525" cy="3950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4830" y="1484784"/>
              <a:ext cx="7820025" cy="1314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2996952"/>
              <a:ext cx="11439525" cy="2438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624" y="692696"/>
            <a:ext cx="10559326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62100"/>
            <a:ext cx="113252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263" y="328665"/>
            <a:ext cx="6185090" cy="620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672" y="908720"/>
            <a:ext cx="9399639" cy="568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96279"/>
            <a:ext cx="10592494" cy="58010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60022" y="1686294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60022" y="4221088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60022" y="1901972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9" y="1412776"/>
            <a:ext cx="55054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564904"/>
            <a:ext cx="1154430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60022" y="1412776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196752"/>
            <a:ext cx="11591925" cy="5577780"/>
            <a:chOff x="300037" y="1257300"/>
            <a:chExt cx="11591925" cy="55777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257300"/>
              <a:ext cx="11591925" cy="434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5577780"/>
              <a:ext cx="11525250" cy="1257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151784" y="1233503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83678" y="3523245"/>
            <a:ext cx="228818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07793" y="4219930"/>
            <a:ext cx="228818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9616" y="4931130"/>
            <a:ext cx="130797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784759" y="5511701"/>
            <a:ext cx="130797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688"/>
          <a:stretch/>
        </p:blipFill>
        <p:spPr>
          <a:xfrm>
            <a:off x="300037" y="1700808"/>
            <a:ext cx="11591925" cy="40770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715322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68798" y="3834408"/>
            <a:ext cx="308338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4513" y="5256808"/>
            <a:ext cx="16143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155482"/>
            <a:ext cx="2592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85251" y="4577882"/>
            <a:ext cx="1714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37379" y="5280465"/>
            <a:ext cx="1714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386012"/>
            <a:ext cx="11487150" cy="208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2400526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17868" y="3822926"/>
            <a:ext cx="18499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66875"/>
            <a:ext cx="114014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9044" y="3500662"/>
            <a:ext cx="130797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32304" y="3500662"/>
            <a:ext cx="15604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05025"/>
            <a:ext cx="1140142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04901" y="2996952"/>
            <a:ext cx="130797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84432" y="2996952"/>
            <a:ext cx="15604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04101" y="3911352"/>
            <a:ext cx="159555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83632" y="3911352"/>
            <a:ext cx="15604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62260" y="3911352"/>
            <a:ext cx="32221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95500"/>
            <a:ext cx="1130617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2996952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03865" y="2996952"/>
            <a:ext cx="24245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2026-02-02T08:51:43Z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