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649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762" y="3009900"/>
            <a:ext cx="53244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47862"/>
            <a:ext cx="11401425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3" y="3025980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36360" y="3025980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64960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369796"/>
            <a:ext cx="113061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754" y="476672"/>
            <a:ext cx="9425718" cy="624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0536" y="1520205"/>
            <a:ext cx="11210925" cy="4594845"/>
            <a:chOff x="490536" y="1520205"/>
            <a:chExt cx="11210925" cy="45948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0587" y="1520205"/>
              <a:ext cx="10410825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536" y="3429000"/>
              <a:ext cx="11210925" cy="2686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0525" y="2507410"/>
            <a:ext cx="1153812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0525" y="3436324"/>
            <a:ext cx="1153812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0525" y="4394268"/>
            <a:ext cx="1153812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0525" y="5337696"/>
            <a:ext cx="1153812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47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90525" y="1534472"/>
            <a:ext cx="1153812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0525" y="2492414"/>
            <a:ext cx="1153812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0525" y="3435844"/>
            <a:ext cx="1153812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0525" y="4393786"/>
            <a:ext cx="1153812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90525" y="5337215"/>
            <a:ext cx="1153812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4012"/>
            <a:ext cx="1132522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0525" y="1624012"/>
            <a:ext cx="1153812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0525" y="2552926"/>
            <a:ext cx="1153812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0525" y="3496356"/>
            <a:ext cx="1153812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617212"/>
            <a:ext cx="70485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412776"/>
            <a:ext cx="284797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237" y="1916832"/>
            <a:ext cx="11439525" cy="4476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575010" y="563187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0486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60496" y="403366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60496" y="589149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65532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601416"/>
            <a:ext cx="1082040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340768"/>
            <a:ext cx="11410950" cy="5184576"/>
            <a:chOff x="390525" y="1412776"/>
            <a:chExt cx="11410950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22519"/>
            <a:stretch/>
          </p:blipFill>
          <p:spPr>
            <a:xfrm>
              <a:off x="390525" y="1412776"/>
              <a:ext cx="11410950" cy="346863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725" y="4959052"/>
              <a:ext cx="11258550" cy="16383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-188" r="77839" b="84103"/>
          <a:stretch/>
        </p:blipFill>
        <p:spPr>
          <a:xfrm>
            <a:off x="1199456" y="580913"/>
            <a:ext cx="2528739" cy="7200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10503002" y="399055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03002" y="57758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689"/>
            <a:ext cx="171450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886944"/>
            <a:ext cx="10573444" cy="58544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344472" y="337150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344472" y="421333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344472" y="592601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44579"/>
            <a:ext cx="21812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052736"/>
            <a:ext cx="11296650" cy="5362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55748" y="374853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55748" y="5591851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416" y="280442"/>
            <a:ext cx="650557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700808"/>
            <a:ext cx="113728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078" y="1297226"/>
            <a:ext cx="10885844" cy="5474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295275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937" y="1135335"/>
            <a:ext cx="101441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842010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57565" y="3472542"/>
            <a:ext cx="50899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62480" y="4503057"/>
            <a:ext cx="50899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10823" y="5533571"/>
            <a:ext cx="50899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3924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3717032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41888" y="3717032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23717" y="3717032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60848"/>
            <a:ext cx="11325225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221088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77693" y="4221088"/>
            <a:ext cx="290633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76119" y="4221088"/>
            <a:ext cx="11092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</Words>
  <Application>Microsoft Office PowerPoint</Application>
  <PresentationFormat>宽屏</PresentationFormat>
  <Paragraphs>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2026-02-02T12:28:34Z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