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014662"/>
            <a:ext cx="76390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40862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556792"/>
            <a:ext cx="112871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93539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825202"/>
            <a:ext cx="11334750" cy="577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707210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9680" y="1542278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943506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631138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1616624"/>
            <a:ext cx="1800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1305" y="2458453"/>
            <a:ext cx="15882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7968" y="414908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06374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207202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112" y="3049030"/>
            <a:ext cx="30274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647950"/>
            <a:ext cx="11268075" cy="156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579418"/>
            <a:ext cx="32403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757422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95873" y="4602222"/>
            <a:ext cx="197984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224136"/>
            <a:ext cx="11430000" cy="5445224"/>
            <a:chOff x="381000" y="1412776"/>
            <a:chExt cx="11430000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412776"/>
              <a:ext cx="1143000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5095875"/>
              <a:ext cx="11363325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503712" y="1253565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92398" y="3143306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09657" y="4914048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04962"/>
            <a:ext cx="113538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488832"/>
            <a:ext cx="197984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488832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81212"/>
            <a:ext cx="113061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077104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30454" y="3077104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0225" y="4035046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33600"/>
            <a:ext cx="112871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982438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2982438"/>
            <a:ext cx="28853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8448" y="2982438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81212"/>
            <a:ext cx="113633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999290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3" y="2999290"/>
            <a:ext cx="123722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81212"/>
            <a:ext cx="113157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62084"/>
            <a:ext cx="9865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2026-02-01T08:40:59Z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