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5" y="3019425"/>
            <a:ext cx="9239250" cy="81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84784"/>
            <a:ext cx="11372850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84784"/>
            <a:ext cx="11325225" cy="5257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768408" y="1415114"/>
            <a:ext cx="1728192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783632" y="5043684"/>
            <a:ext cx="2415839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42603" y="5943570"/>
            <a:ext cx="2415839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84784"/>
            <a:ext cx="11353800" cy="5181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3071664" y="2276872"/>
            <a:ext cx="2448272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420005" y="4976530"/>
            <a:ext cx="2448272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556792"/>
            <a:ext cx="11287125" cy="4448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799856" y="3359330"/>
            <a:ext cx="201622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628800"/>
            <a:ext cx="11363325" cy="4448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1599772"/>
            <a:ext cx="223224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672064" y="4309948"/>
            <a:ext cx="151216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5775" y="1358602"/>
            <a:ext cx="11220450" cy="5238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760296" y="1271098"/>
            <a:ext cx="230425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844824"/>
            <a:ext cx="11353800" cy="3438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91544" y="3578600"/>
            <a:ext cx="165618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40768"/>
            <a:ext cx="11410950" cy="5305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700808"/>
            <a:ext cx="11268075" cy="3638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431704" y="1631138"/>
            <a:ext cx="338437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400256" y="3537234"/>
            <a:ext cx="201622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772816"/>
            <a:ext cx="11306175" cy="3648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719736" y="1772816"/>
            <a:ext cx="2088232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159896" y="3645158"/>
            <a:ext cx="2088232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2204864"/>
            <a:ext cx="11382375" cy="2790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015880" y="2222579"/>
            <a:ext cx="266429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628800"/>
            <a:ext cx="11325225" cy="4591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063552" y="4410422"/>
            <a:ext cx="259228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772816"/>
            <a:ext cx="11268075" cy="3695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639616" y="1772816"/>
            <a:ext cx="201622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967844" y="3659674"/>
            <a:ext cx="216871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556792"/>
            <a:ext cx="11325225" cy="4600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863752" y="1542278"/>
            <a:ext cx="2520280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171990" y="3446150"/>
            <a:ext cx="1080120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340768"/>
            <a:ext cx="11229975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2026-02-01T08:58:17Z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