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7750" y="1628800"/>
            <a:ext cx="10096500" cy="3244577"/>
            <a:chOff x="1047750" y="2204864"/>
            <a:chExt cx="10096500" cy="32445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8725" y="2204864"/>
              <a:ext cx="973455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750" y="3573016"/>
              <a:ext cx="10096500" cy="18764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3865502"/>
            <a:ext cx="2088232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852474"/>
            <a:ext cx="2201506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57400"/>
            <a:ext cx="114490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45972"/>
            <a:ext cx="10513168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6866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366611"/>
            <a:ext cx="115062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196" y="1340768"/>
            <a:ext cx="10333608" cy="526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555" y="764704"/>
            <a:ext cx="9677997" cy="577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507410"/>
            <a:ext cx="936104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507410"/>
            <a:ext cx="936104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37163"/>
            <a:ext cx="10437883" cy="59321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1628800"/>
            <a:ext cx="936104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770868"/>
            <a:ext cx="936104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61" y="1340768"/>
            <a:ext cx="54102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2420888"/>
            <a:ext cx="11630025" cy="418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5200734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90" y="5897419"/>
            <a:ext cx="17059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05190" y="1622009"/>
            <a:ext cx="155084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69295" y="2333209"/>
            <a:ext cx="155084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59711" y="3025418"/>
            <a:ext cx="12687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95800" y="4552662"/>
            <a:ext cx="1894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14450"/>
            <a:ext cx="11534775" cy="5445224"/>
            <a:chOff x="328612" y="1314450"/>
            <a:chExt cx="115347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14450"/>
              <a:ext cx="11487150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445224"/>
              <a:ext cx="11534775" cy="1314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3458028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45716" y="4169228"/>
            <a:ext cx="19064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5504542"/>
            <a:ext cx="26134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66372"/>
            <a:ext cx="11582400" cy="556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1295400"/>
            <a:ext cx="27363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22106" y="3443515"/>
            <a:ext cx="19375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6562" y="4140200"/>
            <a:ext cx="19375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6266340"/>
            <a:ext cx="19375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4681885"/>
            <a:ext cx="201622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4681885"/>
            <a:ext cx="15022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33587"/>
            <a:ext cx="114014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042359"/>
            <a:ext cx="170592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2643" y="3042359"/>
            <a:ext cx="170592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52637"/>
            <a:ext cx="113347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939458"/>
            <a:ext cx="170592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87001" y="2939458"/>
            <a:ext cx="170592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926429"/>
            <a:ext cx="170592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66321" y="3926429"/>
            <a:ext cx="221365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3808008"/>
            <a:ext cx="2088232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808008"/>
            <a:ext cx="2088232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780465"/>
            <a:ext cx="2088232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4780465"/>
            <a:ext cx="2520280" cy="802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2026-02-02T07:37:05Z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