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5"/>
  </p:notesMasterIdLst>
  <p:handoutMasterIdLst>
    <p:handoutMasterId r:id="rId6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  <p:sldId id="351" r:id="rId26"/>
    <p:sldId id="352" r:id="rId27"/>
    <p:sldId id="347" r:id="rId28"/>
    <p:sldId id="348" r:id="rId29"/>
    <p:sldId id="349" r:id="rId30"/>
    <p:sldId id="344" r:id="rId31"/>
    <p:sldId id="345" r:id="rId32"/>
    <p:sldId id="346" r:id="rId33"/>
    <p:sldId id="355" r:id="rId34"/>
    <p:sldId id="356" r:id="rId35"/>
    <p:sldId id="357" r:id="rId36"/>
    <p:sldId id="359" r:id="rId37"/>
    <p:sldId id="360" r:id="rId38"/>
    <p:sldId id="361" r:id="rId39"/>
    <p:sldId id="362" r:id="rId40"/>
    <p:sldId id="358" r:id="rId41"/>
    <p:sldId id="363" r:id="rId42"/>
    <p:sldId id="365" r:id="rId43"/>
    <p:sldId id="366" r:id="rId44"/>
    <p:sldId id="367" r:id="rId45"/>
    <p:sldId id="368" r:id="rId46"/>
    <p:sldId id="369" r:id="rId47"/>
    <p:sldId id="370" r:id="rId48"/>
    <p:sldId id="371" r:id="rId49"/>
    <p:sldId id="372" r:id="rId50"/>
    <p:sldId id="373" r:id="rId51"/>
    <p:sldId id="374" r:id="rId52"/>
    <p:sldId id="375" r:id="rId53"/>
    <p:sldId id="376" r:id="rId54"/>
    <p:sldId id="377" r:id="rId55"/>
    <p:sldId id="378" r:id="rId56"/>
    <p:sldId id="379" r:id="rId57"/>
    <p:sldId id="380" r:id="rId58"/>
    <p:sldId id="381" r:id="rId59"/>
    <p:sldId id="382" r:id="rId60"/>
    <p:sldId id="383" r:id="rId61"/>
    <p:sldId id="384" r:id="rId62"/>
    <p:sldId id="385" r:id="rId63"/>
    <p:sldId id="386" r:id="rId64"/>
  </p:sldIdLst>
  <p:sldSz cx="12192000" cy="6858000"/>
  <p:notesSz cx="6858000" cy="9144000"/>
  <p:custDataLst>
    <p:tags r:id="rId6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gs" Target="tags/tag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0387" y="2562225"/>
            <a:ext cx="5991225" cy="1733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663668"/>
            <a:ext cx="10210800" cy="6038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03512" y="1290631"/>
            <a:ext cx="576064" cy="5227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03512" y="4077072"/>
            <a:ext cx="576064" cy="5227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276872"/>
            <a:ext cx="11620500" cy="2647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2276872"/>
            <a:ext cx="576064" cy="5227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3850" y="1340768"/>
            <a:ext cx="11544300" cy="5328592"/>
            <a:chOff x="323850" y="1268760"/>
            <a:chExt cx="11544300" cy="532859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3850" y="1268760"/>
              <a:ext cx="11544300" cy="4057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5360" y="5254327"/>
              <a:ext cx="10648950" cy="13430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767408" y="2039739"/>
            <a:ext cx="576064" cy="5227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67408" y="4058349"/>
            <a:ext cx="576064" cy="5227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67408" y="5393663"/>
            <a:ext cx="576064" cy="5227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628800"/>
            <a:ext cx="11582400" cy="4295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6846" y="2291386"/>
            <a:ext cx="576064" cy="5227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556792"/>
            <a:ext cx="11487150" cy="4314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23866" y="1657828"/>
            <a:ext cx="576064" cy="5227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23866" y="3515522"/>
            <a:ext cx="576064" cy="5227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700808"/>
            <a:ext cx="11572875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772816"/>
            <a:ext cx="11572875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616546"/>
            <a:ext cx="11563350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556792"/>
            <a:ext cx="11572875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700808"/>
            <a:ext cx="11496675" cy="3990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38380" y="1815796"/>
            <a:ext cx="576064" cy="5227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19237"/>
            <a:ext cx="11601450" cy="3819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081212"/>
            <a:ext cx="11582400" cy="2695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23866" y="2204864"/>
            <a:ext cx="576064" cy="5227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988840"/>
            <a:ext cx="11553825" cy="3219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81360" y="2003354"/>
            <a:ext cx="576064" cy="5227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84784"/>
            <a:ext cx="11534775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900237"/>
            <a:ext cx="11620500" cy="3057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700808"/>
            <a:ext cx="11591925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0037" y="1268760"/>
            <a:ext cx="11591925" cy="5042021"/>
            <a:chOff x="300037" y="1268760"/>
            <a:chExt cx="11591925" cy="504202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0037" y="1268760"/>
              <a:ext cx="11591925" cy="3867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3850" y="5072531"/>
              <a:ext cx="11544300" cy="12382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700808"/>
            <a:ext cx="11591925" cy="3867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81448" y="1772816"/>
            <a:ext cx="576064" cy="5227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84784"/>
            <a:ext cx="11544300" cy="4733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23866" y="1686294"/>
            <a:ext cx="576064" cy="5227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23866" y="3661924"/>
            <a:ext cx="576064" cy="5227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56792"/>
            <a:ext cx="11582400" cy="4610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38380" y="1628800"/>
            <a:ext cx="576064" cy="5227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14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5275" y="692696"/>
            <a:ext cx="11601450" cy="5753883"/>
            <a:chOff x="295275" y="692696"/>
            <a:chExt cx="11601450" cy="575388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95275" y="692696"/>
              <a:ext cx="11601450" cy="4562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4325" y="5275004"/>
              <a:ext cx="11563350" cy="11715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294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700808"/>
            <a:ext cx="11029950" cy="3752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97946" y="1770430"/>
            <a:ext cx="576064" cy="5227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97946" y="3645024"/>
            <a:ext cx="576064" cy="5227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700808"/>
            <a:ext cx="11677650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219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47650" y="1457300"/>
            <a:ext cx="11696700" cy="4996036"/>
            <a:chOff x="247650" y="1268760"/>
            <a:chExt cx="11696700" cy="499603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7650" y="1268760"/>
              <a:ext cx="11696700" cy="1133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5275" y="2492896"/>
              <a:ext cx="11601450" cy="37719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48843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171700"/>
            <a:ext cx="11534775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887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45338"/>
            <a:ext cx="11639550" cy="53530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52332" y="1513812"/>
            <a:ext cx="576064" cy="5227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0665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471737"/>
            <a:ext cx="11591925" cy="1914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38380" y="2586775"/>
            <a:ext cx="576064" cy="5227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5344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6700" y="1268760"/>
            <a:ext cx="11658600" cy="5467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80886" y="1456318"/>
            <a:ext cx="576064" cy="5227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0277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128837"/>
            <a:ext cx="9086850" cy="2600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2219378"/>
            <a:ext cx="576064" cy="5227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8411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5275" y="1412776"/>
            <a:ext cx="11618859" cy="5193516"/>
            <a:chOff x="295275" y="1268760"/>
            <a:chExt cx="11618859" cy="519351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5275" y="1268760"/>
              <a:ext cx="11601450" cy="3838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8409" y="5138301"/>
              <a:ext cx="11515725" cy="13239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2639616" y="5891786"/>
            <a:ext cx="576064" cy="5227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8840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844824"/>
            <a:ext cx="11582400" cy="3724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503712" y="3048413"/>
            <a:ext cx="576064" cy="5227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2424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844824"/>
            <a:ext cx="11572875" cy="3829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795726" y="1844824"/>
            <a:ext cx="576064" cy="5227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7706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57200" y="1700808"/>
            <a:ext cx="11277600" cy="4406465"/>
            <a:chOff x="457200" y="1484784"/>
            <a:chExt cx="11277600" cy="440646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7200" y="1484784"/>
              <a:ext cx="11277600" cy="25812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79576" y="4091024"/>
              <a:ext cx="7800975" cy="1800225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925938" y="1799458"/>
            <a:ext cx="576064" cy="5227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25938" y="3674052"/>
            <a:ext cx="576064" cy="5227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988840"/>
            <a:ext cx="11582400" cy="31337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207568" y="1927137"/>
            <a:ext cx="576064" cy="5227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5153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700808"/>
            <a:ext cx="8201025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554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628800"/>
            <a:ext cx="11610975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0759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84784"/>
            <a:ext cx="11649075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9274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0987" y="1484784"/>
            <a:ext cx="11630025" cy="4334176"/>
            <a:chOff x="280987" y="1268760"/>
            <a:chExt cx="11630025" cy="433417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5275" y="1268760"/>
              <a:ext cx="11601450" cy="1152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0987" y="2431111"/>
              <a:ext cx="11630025" cy="31718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06937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12776"/>
            <a:ext cx="11696700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719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824037"/>
            <a:ext cx="10868025" cy="3209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98420" y="1843307"/>
            <a:ext cx="576064" cy="5227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98420" y="2554507"/>
            <a:ext cx="576064" cy="5227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98420" y="3149592"/>
            <a:ext cx="576064" cy="5227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98420" y="3846278"/>
            <a:ext cx="576064" cy="5227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98420" y="4484906"/>
            <a:ext cx="576064" cy="5227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6598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867353"/>
            <a:ext cx="10868025" cy="3181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98420" y="1843307"/>
            <a:ext cx="576064" cy="5227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98420" y="2554507"/>
            <a:ext cx="576064" cy="5227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98420" y="3149592"/>
            <a:ext cx="576064" cy="5227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98420" y="3846278"/>
            <a:ext cx="576064" cy="5227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98420" y="4484906"/>
            <a:ext cx="576064" cy="5227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6025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700808"/>
            <a:ext cx="11658600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1257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56792"/>
            <a:ext cx="11582400" cy="4486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904312" y="2766976"/>
            <a:ext cx="1944216" cy="5227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392144" y="3458394"/>
            <a:ext cx="1368152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6085858" y="4097023"/>
            <a:ext cx="3322510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2783632" y="5374280"/>
            <a:ext cx="1403649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0397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2171700"/>
            <a:ext cx="9744075" cy="2514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42998" y="2241249"/>
            <a:ext cx="576064" cy="5227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0037" y="1700808"/>
            <a:ext cx="11591925" cy="4219575"/>
            <a:chOff x="300037" y="1340768"/>
            <a:chExt cx="11591925" cy="42195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9562" y="1340768"/>
              <a:ext cx="11572875" cy="2476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0037" y="3817268"/>
              <a:ext cx="11591925" cy="17430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7248128" y="1658775"/>
            <a:ext cx="2736304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340814" y="2936033"/>
            <a:ext cx="1514826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132014" y="3574661"/>
            <a:ext cx="2420370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2400357" y="4184261"/>
            <a:ext cx="2039459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1623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562225"/>
            <a:ext cx="11610975" cy="1733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76542" y="2547711"/>
            <a:ext cx="2039459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663952" y="3723367"/>
            <a:ext cx="1666688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0090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700808"/>
            <a:ext cx="11677650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6194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628800"/>
            <a:ext cx="11610975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775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844824"/>
            <a:ext cx="11582400" cy="33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8294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84784"/>
            <a:ext cx="11610975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845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844824"/>
            <a:ext cx="11544300" cy="3467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2391860"/>
            <a:ext cx="7416824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3587304"/>
            <a:ext cx="7416824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3432" y="4762961"/>
            <a:ext cx="7416824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2789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4800" y="1988840"/>
            <a:ext cx="11723440" cy="3190875"/>
            <a:chOff x="304800" y="1628800"/>
            <a:chExt cx="11723440" cy="31908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4800" y="1628800"/>
              <a:ext cx="11582400" cy="2552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4181500"/>
              <a:ext cx="10972800" cy="6381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911424" y="2795442"/>
            <a:ext cx="11116816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11424" y="3386020"/>
            <a:ext cx="10657184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11424" y="4580700"/>
            <a:ext cx="10975776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3210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952625"/>
            <a:ext cx="11582400" cy="295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247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4937" y="1340768"/>
            <a:ext cx="9382125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4231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772816"/>
            <a:ext cx="11544300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695450"/>
            <a:ext cx="10982325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3248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628800"/>
            <a:ext cx="10906125" cy="4238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2939458"/>
            <a:ext cx="7416824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215680" y="4739884"/>
            <a:ext cx="8568952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16496" y="5320455"/>
            <a:ext cx="11168136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4599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700808"/>
            <a:ext cx="10915650" cy="40767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38175" y="1628800"/>
            <a:ext cx="10915649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38175" y="2219940"/>
            <a:ext cx="10915649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38175" y="2815025"/>
            <a:ext cx="10915649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38175" y="3410111"/>
            <a:ext cx="10915649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38175" y="4005196"/>
            <a:ext cx="10915649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638175" y="4600283"/>
            <a:ext cx="10915649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638175" y="5195368"/>
            <a:ext cx="10915649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3149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81025" y="1341143"/>
            <a:ext cx="11029950" cy="5342731"/>
            <a:chOff x="581025" y="1268760"/>
            <a:chExt cx="11029950" cy="534273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42937" y="1268760"/>
              <a:ext cx="10906125" cy="22669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81025" y="3573016"/>
              <a:ext cx="11029950" cy="3038475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638175" y="1282712"/>
            <a:ext cx="10915649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38175" y="1873852"/>
            <a:ext cx="10915649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38175" y="2468937"/>
            <a:ext cx="10915649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638175" y="3064023"/>
            <a:ext cx="10915649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5407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81025" y="1628800"/>
            <a:ext cx="11029950" cy="4605883"/>
            <a:chOff x="581025" y="1916832"/>
            <a:chExt cx="11029950" cy="460588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81025" y="1916832"/>
              <a:ext cx="11029950" cy="1895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38380" y="3789040"/>
              <a:ext cx="8601075" cy="27336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55440" y="1686294"/>
            <a:ext cx="576064" cy="5227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55440" y="3560888"/>
            <a:ext cx="576064" cy="5227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10772775" cy="4686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25938" y="2276872"/>
            <a:ext cx="576064" cy="5227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25938" y="4303401"/>
            <a:ext cx="576064" cy="5227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628800"/>
            <a:ext cx="11572875" cy="4057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10388" y="2414293"/>
            <a:ext cx="576064" cy="5227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10388" y="4389923"/>
            <a:ext cx="576064" cy="5227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</TotalTime>
  <Words>0</Words>
  <Application>Microsoft Office PowerPoint</Application>
  <PresentationFormat>宽屏</PresentationFormat>
  <Paragraphs>0</Paragraphs>
  <Slides>63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63</vt:i4>
      </vt:variant>
    </vt:vector>
  </HeadingPairs>
  <TitlesOfParts>
    <vt:vector size="6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84</cp:revision>
  <dcterms:created xsi:type="dcterms:W3CDTF">2015-09-16T06:44:00Z</dcterms:created>
  <dcterms:modified xsi:type="dcterms:W3CDTF">2026-01-31T14:34:09Z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