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65" r:id="rId60"/>
    <p:sldId id="366" r:id="rId61"/>
    <p:sldId id="367" r:id="rId62"/>
    <p:sldId id="368" r:id="rId63"/>
    <p:sldId id="369" r:id="rId64"/>
    <p:sldId id="35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2505075"/>
            <a:ext cx="633412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870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251990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2189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88" y="1700808"/>
            <a:ext cx="112585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2503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5546" y="386104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76487"/>
            <a:ext cx="10668000" cy="210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5406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66571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0335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71687"/>
            <a:ext cx="115443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216165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52637"/>
            <a:ext cx="115633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82424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2585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188780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66925"/>
            <a:ext cx="1126807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978" y="214714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66912"/>
            <a:ext cx="115538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7862"/>
            <a:ext cx="115157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28812"/>
            <a:ext cx="115633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78676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12645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0953750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3040" y="229059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052736"/>
            <a:ext cx="11544300" cy="5334000"/>
            <a:chOff x="323850" y="1484784"/>
            <a:chExt cx="11544300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84784"/>
              <a:ext cx="115443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4113684"/>
              <a:ext cx="1151572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428" y="371703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976" y="165816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2976" y="4444907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0080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914" y="312645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24112"/>
            <a:ext cx="11563350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3621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5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164331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81784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8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68760"/>
            <a:ext cx="11430000" cy="5436932"/>
            <a:chOff x="381000" y="1268760"/>
            <a:chExt cx="11430000" cy="54369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268760"/>
              <a:ext cx="113347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933917"/>
              <a:ext cx="11430000" cy="2771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05546" y="1354720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0060" y="407707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700808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8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00867"/>
            <a:ext cx="10496550" cy="4763394"/>
            <a:chOff x="407368" y="1457325"/>
            <a:chExt cx="10496550" cy="4763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57325"/>
              <a:ext cx="1049655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256" y="3420369"/>
              <a:ext cx="9286875" cy="2800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90" y="155679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5546" y="358730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908720"/>
            <a:ext cx="11563350" cy="5553075"/>
            <a:chOff x="314325" y="1340768"/>
            <a:chExt cx="11563350" cy="5553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340768"/>
              <a:ext cx="1154430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4750718"/>
              <a:ext cx="11563350" cy="2143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03912" y="909103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6998" y="4305446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2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31401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3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02" y="1340768"/>
            <a:ext cx="10995396" cy="542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8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2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78114"/>
            <a:ext cx="11563350" cy="5119238"/>
            <a:chOff x="314325" y="1214437"/>
            <a:chExt cx="11563350" cy="5119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14437"/>
              <a:ext cx="11563350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790750"/>
              <a:ext cx="731520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536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0250"/>
            <a:ext cx="11658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6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061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880941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06655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332370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058084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812827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6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96" y="1700808"/>
            <a:ext cx="110204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00808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426522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918542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644256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355457"/>
            <a:ext cx="62444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87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0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85248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5024" y="207536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80050" y="3227489"/>
            <a:ext cx="2088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52392" y="4667650"/>
            <a:ext cx="234766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00456" y="4667650"/>
            <a:ext cx="11457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8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628799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34656" y="3051198"/>
            <a:ext cx="23654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3742" y="5184799"/>
            <a:ext cx="236540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58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628800"/>
            <a:ext cx="11610975" cy="4413222"/>
            <a:chOff x="290512" y="1412776"/>
            <a:chExt cx="11610975" cy="4413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682748"/>
              <a:ext cx="11610975" cy="3143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1645387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1010" y="4301501"/>
            <a:ext cx="165618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22096" y="4969158"/>
            <a:ext cx="215828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2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19312"/>
            <a:ext cx="1157287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824470"/>
            <a:ext cx="273630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6412"/>
            <a:ext cx="116109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4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56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772816"/>
            <a:ext cx="11687175" cy="3888432"/>
            <a:chOff x="252412" y="1412776"/>
            <a:chExt cx="11687175" cy="3888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040" y="4091533"/>
              <a:ext cx="10896600" cy="1209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3856" y="3119183"/>
            <a:ext cx="9010576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3856" y="5093126"/>
            <a:ext cx="10594752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3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2881964"/>
            <a:ext cx="39604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188249"/>
            <a:ext cx="39604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494534"/>
            <a:ext cx="8352928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3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76462"/>
            <a:ext cx="115062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76400"/>
            <a:ext cx="10868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7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052736"/>
            <a:ext cx="11068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0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384" y="1708233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2361377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014520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3667662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320805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4973949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45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766289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419433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072576"/>
            <a:ext cx="11161240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3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57400"/>
            <a:ext cx="106775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5024" y="2161884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5024" y="3511712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06870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12030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76" y="1586969"/>
            <a:ext cx="624448" cy="47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2026-01-31T14:59:37Z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