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2287"/>
            <a:ext cx="11521280" cy="67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12776"/>
            <a:ext cx="114300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67400" y="2190350"/>
            <a:ext cx="21168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3456" y="3075722"/>
            <a:ext cx="34624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41456" y="5746350"/>
            <a:ext cx="4139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455" y="953751"/>
            <a:ext cx="10656185" cy="56436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851226"/>
            <a:ext cx="36724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92544" y="33131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4428" y="4140418"/>
            <a:ext cx="242329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548680"/>
            <a:ext cx="78771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412776"/>
            <a:ext cx="11391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355282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6944" y="3822711"/>
            <a:ext cx="21307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20952" y="4652790"/>
            <a:ext cx="4131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04518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14191" y="5731489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000"/>
          <a:stretch/>
        </p:blipFill>
        <p:spPr>
          <a:xfrm>
            <a:off x="419100" y="1659582"/>
            <a:ext cx="11353800" cy="4865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795486"/>
            <a:ext cx="9439275" cy="65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2449916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55840" y="2449916"/>
            <a:ext cx="16112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34583" y="2449916"/>
            <a:ext cx="16112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91382" y="4931859"/>
            <a:ext cx="207567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760771" y="4931858"/>
            <a:ext cx="135956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29104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7" y="2291040"/>
            <a:ext cx="13565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4768686"/>
            <a:ext cx="17163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96400" y="4768686"/>
            <a:ext cx="17163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76515" y="5589240"/>
            <a:ext cx="134811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85937"/>
            <a:ext cx="109632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119706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548680"/>
            <a:ext cx="69532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80" y="1256572"/>
            <a:ext cx="10942439" cy="5484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3087"/>
            <a:ext cx="1141095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671434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13618" y="2498748"/>
            <a:ext cx="24269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4163248"/>
            <a:ext cx="36698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14512"/>
            <a:ext cx="1137285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550952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88318" y="4205581"/>
            <a:ext cx="29717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52612"/>
            <a:ext cx="11458575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1772470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342709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37790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81018" y="4859850"/>
            <a:ext cx="345088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57412"/>
            <a:ext cx="114490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476672"/>
            <a:ext cx="74390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84784"/>
            <a:ext cx="11430000" cy="43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87888" y="23488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2144" y="4119623"/>
            <a:ext cx="35092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605087"/>
            <a:ext cx="11410950" cy="164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619601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19171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4206228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3872" y="5077085"/>
            <a:ext cx="25577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2251149"/>
            <a:ext cx="11639550" cy="2628702"/>
            <a:chOff x="276225" y="2251149"/>
            <a:chExt cx="11639550" cy="2628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2251149"/>
              <a:ext cx="1163955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12976"/>
              <a:ext cx="10829925" cy="1666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688288" y="2204609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71953" y="3162552"/>
            <a:ext cx="288834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622960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4393786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77850" y="872458"/>
            <a:ext cx="10534774" cy="5652886"/>
            <a:chOff x="385762" y="757237"/>
            <a:chExt cx="11420475" cy="61281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757237"/>
              <a:ext cx="11420475" cy="534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095" y="6199584"/>
              <a:ext cx="6838950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59222" y="502769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