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2337" y="2957512"/>
            <a:ext cx="5267325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4829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1541932"/>
            <a:ext cx="16561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415838" y="3515876"/>
            <a:ext cx="31476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66695" y="4508774"/>
            <a:ext cx="276986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81000" y="1342281"/>
            <a:ext cx="11480279" cy="5183063"/>
            <a:chOff x="381000" y="1268760"/>
            <a:chExt cx="11480279" cy="51830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" y="1268760"/>
              <a:ext cx="11430000" cy="647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0050" y="2030760"/>
              <a:ext cx="11391900" cy="34671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2704" y="5661248"/>
              <a:ext cx="11458575" cy="7905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8616280" y="2967578"/>
            <a:ext cx="288032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75251" y="5696264"/>
            <a:ext cx="181243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327478" y="5696264"/>
            <a:ext cx="225620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541" y="1245865"/>
            <a:ext cx="11106075" cy="547887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83832" y="3068960"/>
            <a:ext cx="180020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983147" y="3068960"/>
            <a:ext cx="180020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894576" y="4941304"/>
            <a:ext cx="238600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1300" y="476672"/>
            <a:ext cx="662940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529" y="1340769"/>
            <a:ext cx="10338941" cy="54030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1937" y="1484784"/>
            <a:ext cx="11668125" cy="5040560"/>
            <a:chOff x="261937" y="1196752"/>
            <a:chExt cx="11668125" cy="50405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1937" y="1196752"/>
              <a:ext cx="11668125" cy="2952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b="30572"/>
            <a:stretch/>
          </p:blipFill>
          <p:spPr>
            <a:xfrm>
              <a:off x="290512" y="4293096"/>
              <a:ext cx="11610975" cy="1944216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127448" y="3543961"/>
            <a:ext cx="252028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03219" y="4588989"/>
            <a:ext cx="252028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1988840"/>
            <a:ext cx="11610975" cy="2602979"/>
            <a:chOff x="290512" y="3212976"/>
            <a:chExt cx="11610975" cy="26029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69428"/>
            <a:stretch/>
          </p:blipFill>
          <p:spPr>
            <a:xfrm>
              <a:off x="290512" y="3212976"/>
              <a:ext cx="11610975" cy="85613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7516" y="4149080"/>
              <a:ext cx="10896600" cy="16668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632504" y="2046334"/>
            <a:ext cx="114161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0504" y="2917192"/>
            <a:ext cx="295525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12776"/>
            <a:ext cx="111442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28800"/>
            <a:ext cx="11391900" cy="4429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3429000"/>
            <a:ext cx="208823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00966" y="4357914"/>
            <a:ext cx="208823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503712" y="5301342"/>
            <a:ext cx="208823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5987" y="739776"/>
            <a:ext cx="782002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49" y="1772816"/>
            <a:ext cx="11468100" cy="3838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264200" y="1772816"/>
            <a:ext cx="209549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386054" y="2730759"/>
            <a:ext cx="230504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076796" y="3716686"/>
            <a:ext cx="30993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4325" y="1556792"/>
            <a:ext cx="11563350" cy="4493121"/>
            <a:chOff x="314325" y="1268760"/>
            <a:chExt cx="11563350" cy="44931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268760"/>
              <a:ext cx="11563350" cy="752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2170956"/>
              <a:ext cx="10715625" cy="35909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55440" y="2348534"/>
            <a:ext cx="230425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080355" y="2348534"/>
            <a:ext cx="369071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165955" y="4278935"/>
            <a:ext cx="303450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812" y="548680"/>
            <a:ext cx="757237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1484784"/>
            <a:ext cx="11506200" cy="4638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888088" y="4308172"/>
            <a:ext cx="223224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2026-02-02T07:41:11Z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