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3000375"/>
            <a:ext cx="11953328" cy="814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3752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79376" y="1657828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24192" y="3635289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15680" y="4610156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36360" y="2680454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62074" y="3638396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360" y="4610852"/>
            <a:ext cx="13950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572670"/>
            <a:ext cx="135997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0" y="764704"/>
            <a:ext cx="66294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628800"/>
            <a:ext cx="11382375" cy="4286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807968" y="4264630"/>
            <a:ext cx="2088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16832"/>
            <a:ext cx="11401425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5960" y="1858776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3274" y="4485862"/>
            <a:ext cx="25244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16832"/>
            <a:ext cx="11391900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1873506"/>
            <a:ext cx="2448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88288" y="3615220"/>
            <a:ext cx="2448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57362"/>
            <a:ext cx="11420475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07968" y="3428999"/>
            <a:ext cx="135997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63854" y="3428999"/>
            <a:ext cx="135997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07638" y="4299856"/>
            <a:ext cx="135997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3774180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28448" y="3774180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3314012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73997" y="3314012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33197" y="4199383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48968" y="4213897"/>
            <a:ext cx="18869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81162"/>
            <a:ext cx="11534775" cy="3495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711624" y="3457120"/>
            <a:ext cx="135997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48424" y="3457120"/>
            <a:ext cx="135997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93339" y="3457120"/>
            <a:ext cx="135997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04212" y="4327977"/>
            <a:ext cx="19554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476672"/>
            <a:ext cx="750570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37" y="1268760"/>
            <a:ext cx="10982325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219325"/>
            <a:ext cx="11382375" cy="2419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5440" y="3875000"/>
            <a:ext cx="74888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76672"/>
            <a:ext cx="37338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" y="1412776"/>
            <a:ext cx="111918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4538148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7" y="1441804"/>
            <a:ext cx="24169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66538" y="3778604"/>
            <a:ext cx="24169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67713" y="4547862"/>
            <a:ext cx="24169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1455756"/>
            <a:ext cx="27363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28796" y="3792556"/>
            <a:ext cx="407937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980728"/>
            <a:ext cx="11277600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0094" y="1700462"/>
            <a:ext cx="267204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73580" y="3238976"/>
            <a:ext cx="267204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68895" y="5561262"/>
            <a:ext cx="160277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95487"/>
            <a:ext cx="11315700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42562" y="2665594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918617"/>
            <a:ext cx="70294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772816"/>
            <a:ext cx="11277600" cy="3638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023992" y="3649832"/>
            <a:ext cx="15449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3591147"/>
            <a:ext cx="230425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1714976"/>
            <a:ext cx="230425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27718" y="4661375"/>
            <a:ext cx="135997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36360" y="2463522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00456" y="4437465"/>
            <a:ext cx="14586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2284" y="5395408"/>
            <a:ext cx="175733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766068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53536" y="3753039"/>
            <a:ext cx="242278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667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03512" y="3449825"/>
            <a:ext cx="2448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09112" y="4436204"/>
            <a:ext cx="28714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682906" y="5415850"/>
            <a:ext cx="124574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2026-02-02T12:43:05Z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