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024188"/>
            <a:ext cx="11665297" cy="750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466850"/>
            <a:ext cx="11420475" cy="4914478"/>
            <a:chOff x="385762" y="1466850"/>
            <a:chExt cx="11420475" cy="49144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66850"/>
              <a:ext cx="11420475" cy="3924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5743153"/>
              <a:ext cx="11391900" cy="638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567608" y="1544705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95500" y="3630510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38014" y="5662510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988840"/>
            <a:ext cx="11572875" cy="3873599"/>
            <a:chOff x="309562" y="1988840"/>
            <a:chExt cx="11572875" cy="38735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988840"/>
              <a:ext cx="11334750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4005064"/>
              <a:ext cx="11572875" cy="1857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64862" y="2060531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620688"/>
            <a:ext cx="72199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340768"/>
            <a:ext cx="114014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88318"/>
            <a:ext cx="11344275" cy="535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44508" y="2291386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47728" y="4122479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27042" y="5965793"/>
            <a:ext cx="30847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212"/>
            <a:ext cx="1135380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714726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0016" y="3543527"/>
            <a:ext cx="407711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76400"/>
            <a:ext cx="1125855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19262" y="3560929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00056" y="3560929"/>
            <a:ext cx="99542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24025"/>
            <a:ext cx="1142047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82322" y="3589957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4151" y="3589957"/>
            <a:ext cx="127175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33600"/>
            <a:ext cx="1142047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083474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12223" y="3083474"/>
            <a:ext cx="134432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517949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4437112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6832"/>
            <a:ext cx="1135380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719459"/>
            <a:ext cx="108614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619345"/>
            <a:ext cx="108614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548680"/>
            <a:ext cx="73056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196752"/>
            <a:ext cx="11439525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268760"/>
            <a:ext cx="1140142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5776798"/>
            <a:ext cx="307732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22882" y="1600334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40416" y="3402399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52817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79902" y="4353017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928777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80812" y="2811821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51668" y="3711706"/>
            <a:ext cx="236950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768841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654213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764704"/>
            <a:ext cx="7315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844824"/>
            <a:ext cx="11363325" cy="3771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583832" y="3875562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758864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91810" y="3819892"/>
            <a:ext cx="420844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5999" y="1588247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3649275"/>
            <a:ext cx="387137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486025"/>
            <a:ext cx="11344275" cy="188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587530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340768"/>
            <a:ext cx="11401425" cy="5083798"/>
            <a:chOff x="395287" y="1297530"/>
            <a:chExt cx="11401425" cy="5083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297530"/>
              <a:ext cx="11401425" cy="2095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28892"/>
            <a:stretch/>
          </p:blipFill>
          <p:spPr>
            <a:xfrm>
              <a:off x="414337" y="3645024"/>
              <a:ext cx="11363325" cy="273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412776"/>
            <a:ext cx="316835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23992" y="4583555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423595"/>
            <a:ext cx="46085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2480809"/>
            <a:ext cx="1548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46457" y="2480809"/>
            <a:ext cx="1548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2026-02-02T06:56:56Z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