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00375"/>
            <a:ext cx="57912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791" y="649010"/>
            <a:ext cx="10770418" cy="609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45443"/>
            <a:ext cx="11363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2938" y="263656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19300"/>
            <a:ext cx="113347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2938" y="31981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7431"/>
            <a:ext cx="10430757" cy="56879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9700" y="17008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9700" y="26801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57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343025"/>
            <a:ext cx="1140142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73460"/>
            <a:ext cx="113061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5402244"/>
            <a:ext cx="9865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73706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75192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15650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17136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618621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38350"/>
            <a:ext cx="113728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068838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52637"/>
            <a:ext cx="113347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060726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62212"/>
            <a:ext cx="11233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24744"/>
            <a:ext cx="11287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7" y="1232410"/>
            <a:ext cx="1086802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6716" y="12829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6716" y="322784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6716" y="425835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6716" y="52163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628800"/>
            <a:ext cx="11210925" cy="4429125"/>
            <a:chOff x="490537" y="1566862"/>
            <a:chExt cx="11210925" cy="4429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566862"/>
              <a:ext cx="11210925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5291137"/>
              <a:ext cx="2657475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460" y="16859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460" y="36163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460" y="460331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2590"/>
            <a:ext cx="1061085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926" y="19125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384" y="294310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384" y="381396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36766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40768"/>
            <a:ext cx="11391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