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8600" y="2132856"/>
            <a:ext cx="11734800" cy="2804145"/>
            <a:chOff x="228600" y="2132856"/>
            <a:chExt cx="11734800" cy="2804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600" y="2132856"/>
              <a:ext cx="11734800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5837" y="3212976"/>
              <a:ext cx="10220325" cy="17240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83510" y="4422598"/>
            <a:ext cx="16555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2652" y="5351513"/>
            <a:ext cx="185101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05025"/>
            <a:ext cx="1138237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8036" y="4034092"/>
            <a:ext cx="6840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00250"/>
            <a:ext cx="1138237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178108"/>
            <a:ext cx="9793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700808"/>
            <a:ext cx="11477625" cy="3926185"/>
            <a:chOff x="357187" y="1628800"/>
            <a:chExt cx="11477625" cy="39261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628800"/>
              <a:ext cx="7810500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3068960"/>
              <a:ext cx="11477625" cy="2486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45443"/>
            <a:ext cx="11363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190197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44824"/>
            <a:ext cx="1121092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184482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541020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28800"/>
            <a:ext cx="10925175" cy="444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2" y="4869722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30756" y="5508350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5500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6220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1212"/>
            <a:ext cx="10851381" cy="56823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868933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4591"/>
          <a:stretch/>
        </p:blipFill>
        <p:spPr>
          <a:xfrm>
            <a:off x="328612" y="1692126"/>
            <a:ext cx="11534775" cy="34737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1809567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64830" y="3231968"/>
            <a:ext cx="169141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02430" y="4581796"/>
            <a:ext cx="12613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71700"/>
            <a:ext cx="11506200" cy="2514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2198635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2838422"/>
            <a:ext cx="24482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66326" y="4100612"/>
            <a:ext cx="12613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480265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55540" y="4099309"/>
            <a:ext cx="12613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55540" y="5371154"/>
            <a:ext cx="19802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00237"/>
            <a:ext cx="1148715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885723"/>
            <a:ext cx="27363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3140968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09450" y="3779596"/>
            <a:ext cx="154698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772816"/>
            <a:ext cx="7793732" cy="3739108"/>
            <a:chOff x="479376" y="1484784"/>
            <a:chExt cx="7793732" cy="37391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84784"/>
              <a:ext cx="666750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356992"/>
              <a:ext cx="7505700" cy="1866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007768" y="3696289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18738" y="3696289"/>
            <a:ext cx="188151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00262"/>
            <a:ext cx="113442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3054447"/>
            <a:ext cx="2088232" cy="5864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983361"/>
            <a:ext cx="3329675" cy="5864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4929081"/>
            <a:ext cx="126132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8" y="4929081"/>
            <a:ext cx="16555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2026-02-02T09:22:02Z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