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772816"/>
            <a:ext cx="11521280" cy="2924598"/>
            <a:chOff x="407368" y="1484784"/>
            <a:chExt cx="11521280" cy="29245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19312" y="1484784"/>
              <a:ext cx="7953375" cy="1000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852936"/>
              <a:ext cx="11521280" cy="155644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8746" y="3745714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39097" y="4718172"/>
            <a:ext cx="11887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831674"/>
            <a:ext cx="1076984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825272"/>
            <a:ext cx="1076984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628800"/>
            <a:ext cx="11287125" cy="4070201"/>
            <a:chOff x="452437" y="1700808"/>
            <a:chExt cx="11287125" cy="40702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700808"/>
              <a:ext cx="7724775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3284984"/>
              <a:ext cx="11287125" cy="2486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7857" y="692696"/>
            <a:ext cx="10484568" cy="582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00250"/>
            <a:ext cx="114014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988840"/>
            <a:ext cx="11258550" cy="3488804"/>
            <a:chOff x="466725" y="1484784"/>
            <a:chExt cx="11258550" cy="34888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484784"/>
              <a:ext cx="1125855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2420888"/>
              <a:ext cx="8696325" cy="2552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55748" y="29249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2938" y="26369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68760"/>
            <a:ext cx="1134427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3059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52500"/>
            <a:ext cx="542925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916832"/>
            <a:ext cx="11439525" cy="4171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37670" y="4350590"/>
            <a:ext cx="126218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06584" y="4931161"/>
            <a:ext cx="21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51584" y="5525517"/>
            <a:ext cx="154471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7660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0123" y="931118"/>
            <a:ext cx="10386102" cy="53782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21038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71675"/>
            <a:ext cx="11553825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5617" y="1957161"/>
            <a:ext cx="154471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50361" y="2552247"/>
            <a:ext cx="172197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66361" y="3727905"/>
            <a:ext cx="103755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4468" y="4322990"/>
            <a:ext cx="11192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2694968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3875899"/>
            <a:ext cx="154471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51402" y="4470984"/>
            <a:ext cx="264865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61002" y="5066069"/>
            <a:ext cx="203905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4090"/>
            <a:ext cx="115062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824643"/>
            <a:ext cx="203905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2419728"/>
            <a:ext cx="1588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71776" y="3014814"/>
            <a:ext cx="1588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47546" y="3595253"/>
            <a:ext cx="188841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87889" y="4190340"/>
            <a:ext cx="156684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66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67608" y="3336249"/>
            <a:ext cx="156684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30465" y="3916822"/>
            <a:ext cx="20854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52979" y="5106993"/>
            <a:ext cx="170691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91944" y="5106993"/>
            <a:ext cx="13595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19300"/>
            <a:ext cx="11372850" cy="281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86852" y="2968486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97822" y="2968486"/>
            <a:ext cx="205456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86966" y="3926428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89198" y="4393786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92055" y="4393786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502372"/>
            <a:ext cx="233454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81212"/>
            <a:ext cx="1130617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054100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58970" y="3054100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2026-02-02T12:21:59Z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