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3028950"/>
            <a:ext cx="80676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28800"/>
            <a:ext cx="1079182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728995"/>
            <a:ext cx="786919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628882"/>
            <a:ext cx="786919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536384"/>
            <a:ext cx="786919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465299"/>
            <a:ext cx="786919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336156"/>
            <a:ext cx="786919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112520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484784"/>
            <a:ext cx="786919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413699"/>
            <a:ext cx="786919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292173"/>
            <a:ext cx="786919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221088"/>
            <a:ext cx="786919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091945"/>
            <a:ext cx="786919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38576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484784"/>
            <a:ext cx="113728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060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53553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448300" cy="8763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19087" y="1628800"/>
            <a:ext cx="11553825" cy="4553098"/>
            <a:chOff x="319087" y="1443037"/>
            <a:chExt cx="11553825" cy="45530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1443037"/>
              <a:ext cx="11553825" cy="3971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3866" y="5577035"/>
              <a:ext cx="6096000" cy="4191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4727848" y="4394132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96400" y="5061789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00262"/>
            <a:ext cx="1140142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1261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3500" y="162880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81000" y="1340768"/>
            <a:ext cx="11459592" cy="3181350"/>
            <a:chOff x="381000" y="962794"/>
            <a:chExt cx="11459592" cy="3181350"/>
          </a:xfrm>
        </p:grpSpPr>
        <p:grpSp>
          <p:nvGrpSpPr>
            <p:cNvPr id="4" name="组合 3"/>
            <p:cNvGrpSpPr/>
            <p:nvPr/>
          </p:nvGrpSpPr>
          <p:grpSpPr>
            <a:xfrm>
              <a:off x="381000" y="1556792"/>
              <a:ext cx="11430000" cy="2587352"/>
              <a:chOff x="381000" y="1556792"/>
              <a:chExt cx="11430000" cy="258735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556792"/>
                <a:ext cx="9077325" cy="12573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1000" y="2924944"/>
                <a:ext cx="11430000" cy="12192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40317" y="962794"/>
              <a:ext cx="2200275" cy="19621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3426483" y="1953583"/>
            <a:ext cx="209345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08168" y="3302918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50775" y="3969807"/>
            <a:ext cx="236033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4" y="3226425"/>
            <a:ext cx="14401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0136" y="3991112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1650"/>
            <a:ext cx="11534775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786164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22396" y="3150506"/>
            <a:ext cx="255352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9936" y="3818068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391150" cy="9429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87263" y="1347639"/>
            <a:ext cx="10817473" cy="5439949"/>
            <a:chOff x="319087" y="1347639"/>
            <a:chExt cx="11553825" cy="58102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1347639"/>
              <a:ext cx="11553825" cy="4600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850" y="5948214"/>
              <a:ext cx="11544300" cy="1209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76400"/>
            <a:ext cx="113633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2026-02-02T09:19:19Z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