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090862"/>
            <a:ext cx="50577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88840"/>
            <a:ext cx="1145857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1931562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1944" y="2780582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44272" y="3630510"/>
            <a:ext cx="29292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620688"/>
            <a:ext cx="80105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484784"/>
            <a:ext cx="11458575" cy="5019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4032" y="5660902"/>
            <a:ext cx="32403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420888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5720" y="325651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42120" y="4940175"/>
            <a:ext cx="30697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2435402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79710" y="3313104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75710" y="4177762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1614286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4352" y="3356646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6400" y="4212989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476672"/>
            <a:ext cx="71628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1268760"/>
            <a:ext cx="110299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5747770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621054"/>
            <a:ext cx="11439525" cy="4688266"/>
            <a:chOff x="376237" y="1484784"/>
            <a:chExt cx="11439525" cy="4688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84784"/>
              <a:ext cx="11363325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305900"/>
              <a:ext cx="11439525" cy="3867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59696" y="148443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80376" y="3097534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35760" y="4795705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049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88840"/>
            <a:ext cx="114204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838076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523634"/>
            <a:ext cx="299233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052736"/>
            <a:ext cx="74485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16832"/>
            <a:ext cx="11372850" cy="3314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812163" y="1888366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75477" y="272308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94905" y="3564917"/>
            <a:ext cx="25967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193043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2786781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64489" y="3628610"/>
            <a:ext cx="154387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8840"/>
            <a:ext cx="113252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1972749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56047" y="281457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3627377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2026-02-02T09:51:31Z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