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2971800"/>
            <a:ext cx="74485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16832"/>
            <a:ext cx="11258550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815580"/>
            <a:ext cx="88269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16832"/>
            <a:ext cx="11172825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023492"/>
            <a:ext cx="88269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86978" y="3702518"/>
            <a:ext cx="88269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72816"/>
            <a:ext cx="1127760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939458"/>
            <a:ext cx="88269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56792"/>
            <a:ext cx="106680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82538"/>
            <a:ext cx="9976633" cy="6158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93825" y="1585820"/>
            <a:ext cx="88269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153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9456" y="2326038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27848" y="3225924"/>
            <a:ext cx="2414983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71456" y="4996668"/>
            <a:ext cx="2844823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216868"/>
            <a:ext cx="11391900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521924"/>
            <a:ext cx="381642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00056" y="5178038"/>
            <a:ext cx="1757943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05025"/>
            <a:ext cx="1113472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151318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340768"/>
            <a:ext cx="11382375" cy="5212804"/>
            <a:chOff x="404812" y="1124744"/>
            <a:chExt cx="11382375" cy="52128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124744"/>
              <a:ext cx="11382375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012" y="3861048"/>
              <a:ext cx="11229975" cy="2476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2026-02-01T09:41:38Z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