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3024187"/>
            <a:ext cx="101822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908720"/>
            <a:ext cx="1154430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836712"/>
            <a:ext cx="418797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2708920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46688" y="3630164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06876" y="458078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47887"/>
            <a:ext cx="1137285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3875216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124744"/>
            <a:ext cx="113252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4278582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5207496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3587530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4501930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3694848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4609248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483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1484784"/>
            <a:ext cx="11191875" cy="495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63552" y="4041815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49837" y="4651415"/>
            <a:ext cx="124656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10066" y="5275529"/>
            <a:ext cx="176991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54330" y="5885557"/>
            <a:ext cx="176991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2593932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3508332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3" y="4451760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3" y="5380673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66937"/>
            <a:ext cx="113728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2974768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3903682"/>
            <a:ext cx="108900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694406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65848" y="3333034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951984" y="4545871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708920"/>
            <a:ext cx="20162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1984" y="3350763"/>
            <a:ext cx="124656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95641" y="3960363"/>
            <a:ext cx="21029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95641" y="4574899"/>
            <a:ext cx="124656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16440" y="5199013"/>
            <a:ext cx="18688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2910430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538321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55166" y="4754172"/>
            <a:ext cx="124656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27848" y="4768686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2248406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3" y="2248406"/>
            <a:ext cx="67216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56869" y="2248406"/>
            <a:ext cx="67216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61555" y="2248406"/>
            <a:ext cx="15510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35486" y="4257839"/>
            <a:ext cx="124656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594914" y="4257839"/>
            <a:ext cx="174144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400" y="5496489"/>
            <a:ext cx="53285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77628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844824"/>
            <a:ext cx="114109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707210"/>
            <a:ext cx="10617561" cy="600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4971302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685948"/>
            <a:ext cx="41764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2636566"/>
            <a:ext cx="11848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572670"/>
            <a:ext cx="34563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17978" y="4508774"/>
            <a:ext cx="24899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2026-02-02T09:09:21Z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