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033712"/>
            <a:ext cx="58674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75" y="1355998"/>
            <a:ext cx="3781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204864"/>
            <a:ext cx="114109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57412"/>
            <a:ext cx="115347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978371"/>
            <a:ext cx="11296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4536" y="2579072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990" y="692696"/>
            <a:ext cx="9688554" cy="596905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1426944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00262"/>
            <a:ext cx="113633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9050" y="2982092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37433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484784"/>
            <a:ext cx="113252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4021" y="623640"/>
            <a:ext cx="9710531" cy="60457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83396" y="1585474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84784"/>
            <a:ext cx="11372850" cy="5086350"/>
            <a:chOff x="409575" y="1340768"/>
            <a:chExt cx="11372850" cy="5086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969668"/>
              <a:ext cx="11363325" cy="2457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983802"/>
            <a:ext cx="107460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45714"/>
            <a:ext cx="107460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38312"/>
            <a:ext cx="114871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72542"/>
            <a:ext cx="107460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43399"/>
            <a:ext cx="107460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8918" y="2809394"/>
            <a:ext cx="108418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8918" y="3680251"/>
            <a:ext cx="108418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8918" y="4551109"/>
            <a:ext cx="108418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66937"/>
            <a:ext cx="114966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8918" y="2997597"/>
            <a:ext cx="108418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8918" y="3868454"/>
            <a:ext cx="108418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844824"/>
            <a:ext cx="113347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66951" y="1701754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6951" y="2659697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66951" y="4401411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6762" y="1628800"/>
            <a:ext cx="10658475" cy="4096097"/>
            <a:chOff x="766762" y="1781175"/>
            <a:chExt cx="10658475" cy="4096097"/>
          </a:xfrm>
        </p:grpSpPr>
        <p:grpSp>
          <p:nvGrpSpPr>
            <p:cNvPr id="4" name="组合 3"/>
            <p:cNvGrpSpPr/>
            <p:nvPr/>
          </p:nvGrpSpPr>
          <p:grpSpPr>
            <a:xfrm>
              <a:off x="776287" y="1781175"/>
              <a:ext cx="10639425" cy="3295650"/>
              <a:chOff x="776287" y="2143125"/>
              <a:chExt cx="10639425" cy="32956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6287" y="2143125"/>
                <a:ext cx="10639425" cy="2571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69523" y="4714875"/>
                <a:ext cx="2971800" cy="7239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762" y="5124797"/>
              <a:ext cx="10658475" cy="7524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387014" y="1687239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87014" y="2659696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87014" y="3559582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87014" y="5040039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44824"/>
            <a:ext cx="10868025" cy="341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4943" y="1873852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4943" y="3615566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4943" y="4602539"/>
            <a:ext cx="7245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2026-02-02T08:55:38Z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