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9" r:id="rId10"/>
    <p:sldId id="340" r:id="rId11"/>
    <p:sldId id="341" r:id="rId12"/>
    <p:sldId id="342" r:id="rId13"/>
    <p:sldId id="343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3725" y="2300287"/>
            <a:ext cx="5924550" cy="2257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72816"/>
            <a:ext cx="1130617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71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700808"/>
            <a:ext cx="112585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57950" y="2766414"/>
            <a:ext cx="864095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53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28800"/>
            <a:ext cx="113919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10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84784"/>
            <a:ext cx="112776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513812"/>
            <a:ext cx="864095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470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20688"/>
            <a:ext cx="263842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628800"/>
            <a:ext cx="11430000" cy="467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56792"/>
            <a:ext cx="114395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72816"/>
            <a:ext cx="1149667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1139258"/>
            <a:ext cx="10657184" cy="555271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03038" y="122487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03038" y="2197329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03038" y="314075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03038" y="4113215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603038" y="5129215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r="7237"/>
          <a:stretch/>
        </p:blipFill>
        <p:spPr>
          <a:xfrm>
            <a:off x="1271464" y="764704"/>
            <a:ext cx="10585176" cy="5924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79749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47528" y="288698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847528" y="3873955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847528" y="488995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847528" y="581887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8640"/>
            <a:ext cx="5076825" cy="1181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" y="1556792"/>
            <a:ext cx="11191875" cy="4876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72464" y="3760574"/>
            <a:ext cx="864095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67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2026-02-02T05:08:52Z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