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2971800"/>
            <a:ext cx="11809313" cy="854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5588894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484784"/>
            <a:ext cx="11372850" cy="4555009"/>
            <a:chOff x="409575" y="1538287"/>
            <a:chExt cx="11372850" cy="45550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538287"/>
              <a:ext cx="11315700" cy="3781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5321771"/>
              <a:ext cx="11372850" cy="771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631504" y="2507064"/>
            <a:ext cx="10081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5286694"/>
            <a:ext cx="125260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2550390"/>
            <a:ext cx="27363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54930" y="4508774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89671"/>
            <a:ext cx="11372850" cy="550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1196406"/>
            <a:ext cx="29523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67134" y="4119706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476672"/>
            <a:ext cx="70389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209675"/>
            <a:ext cx="1112520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72816"/>
            <a:ext cx="11439525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1756724"/>
            <a:ext cx="28803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43872" y="3714339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737153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99656" y="3699913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2816"/>
            <a:ext cx="11420475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751554"/>
            <a:ext cx="20882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91744" y="3731200"/>
            <a:ext cx="20882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2816"/>
            <a:ext cx="11410950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766068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71864" y="4753264"/>
            <a:ext cx="26489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620688"/>
            <a:ext cx="75247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825" y="1484784"/>
            <a:ext cx="11182350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78182"/>
            <a:ext cx="10556819" cy="614934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21781" y="5156846"/>
            <a:ext cx="239044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0577" y="864096"/>
            <a:ext cx="10579947" cy="558924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836712"/>
            <a:ext cx="2664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87688" y="2737040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87116" y="5596354"/>
            <a:ext cx="24853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399626"/>
            <a:ext cx="2376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16402" y="4444655"/>
            <a:ext cx="310353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1628800"/>
            <a:ext cx="124431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69379" y="2673829"/>
            <a:ext cx="342733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79776" y="4725144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2694060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476672"/>
            <a:ext cx="77914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182238"/>
            <a:ext cx="11382375" cy="5657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79525" y="502769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35960" y="1482778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65560" y="4414664"/>
            <a:ext cx="29582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462212"/>
            <a:ext cx="11401425" cy="1933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47436" y="2550044"/>
            <a:ext cx="16889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394132"/>
            <a:ext cx="108995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5395617"/>
            <a:ext cx="108995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916832"/>
            <a:ext cx="11458575" cy="3563409"/>
            <a:chOff x="366712" y="1484784"/>
            <a:chExt cx="11458575" cy="35634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484784"/>
              <a:ext cx="11458575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7536" y="2247843"/>
              <a:ext cx="10696575" cy="28003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1424" y="3694285"/>
            <a:ext cx="108995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681256"/>
            <a:ext cx="108995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72816"/>
            <a:ext cx="1144905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737827"/>
            <a:ext cx="108995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724798"/>
            <a:ext cx="108995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19300"/>
            <a:ext cx="11430000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005064"/>
            <a:ext cx="108995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2026-02-02T09:40:48Z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