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2571750"/>
            <a:ext cx="766762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275159"/>
            <a:ext cx="112776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84784"/>
            <a:ext cx="1090612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56476" y="1659471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56476" y="2631929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56476" y="3633412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56476" y="4605870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56476" y="5563813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00808"/>
            <a:ext cx="1097280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863566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837507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72816"/>
            <a:ext cx="1089660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56476" y="1806072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56476" y="3780013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56476" y="4752471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268760"/>
            <a:ext cx="11277600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69044" y="1732174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3648059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5" y="1859158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64626" y="3804072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196752"/>
            <a:ext cx="11334750" cy="5648778"/>
            <a:chOff x="428625" y="1196752"/>
            <a:chExt cx="11334750" cy="56487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1196752"/>
              <a:ext cx="11334750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4969105"/>
              <a:ext cx="11315700" cy="1876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456040" y="1225599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25069" y="3170513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74212" y="4970284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39814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484784"/>
            <a:ext cx="113157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600200"/>
            <a:ext cx="11344275" cy="4487391"/>
            <a:chOff x="423862" y="1600200"/>
            <a:chExt cx="11344275" cy="44873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600200"/>
              <a:ext cx="11344275" cy="3657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5373216"/>
              <a:ext cx="11296650" cy="714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00200"/>
            <a:ext cx="112299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2026-02-01T09:18:30Z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