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3024187"/>
            <a:ext cx="73628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757362"/>
            <a:ext cx="99345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212976"/>
            <a:ext cx="309634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16832"/>
            <a:ext cx="1125855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859338"/>
            <a:ext cx="309634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28687" y="4442881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28687" y="4307610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478944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2579418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90937" y="5177475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4151418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692649"/>
            <a:ext cx="11239500" cy="5991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34504" y="1472608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314436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5793088"/>
            <a:ext cx="367240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1643314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64356" y="4299429"/>
            <a:ext cx="3179915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520527"/>
            <a:ext cx="11334750" cy="5076825"/>
            <a:chOff x="428625" y="1412776"/>
            <a:chExt cx="11334750" cy="5076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412776"/>
              <a:ext cx="11334750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4898926"/>
              <a:ext cx="11249025" cy="1590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2408712"/>
            <a:ext cx="3326705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943872" y="4149080"/>
            <a:ext cx="217335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39616" y="4961879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16832"/>
            <a:ext cx="11220450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597768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34068" y="3597768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305900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6079" y="2305900"/>
            <a:ext cx="119693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71664" y="4918471"/>
            <a:ext cx="144016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03912" y="4918471"/>
            <a:ext cx="27091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20336" y="4918471"/>
            <a:ext cx="144016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47887"/>
            <a:ext cx="11430000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2999290"/>
            <a:ext cx="129614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29958" y="2999290"/>
            <a:ext cx="197860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870147"/>
            <a:ext cx="107207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88840"/>
            <a:ext cx="11391900" cy="342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3688566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552662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5300" y="1503015"/>
            <a:ext cx="11201400" cy="4878313"/>
            <a:chOff x="495300" y="1628800"/>
            <a:chExt cx="11201400" cy="48783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0084" y="1628800"/>
              <a:ext cx="398145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300" y="2420888"/>
              <a:ext cx="11201400" cy="4086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2026-02-01T08:23:08Z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