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4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266950"/>
            <a:ext cx="110109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7787"/>
            <a:ext cx="1137285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59" y="3573016"/>
            <a:ext cx="9646865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653136"/>
            <a:ext cx="9646865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85962"/>
            <a:ext cx="108680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996952"/>
            <a:ext cx="9754492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149080"/>
            <a:ext cx="9754492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24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76450"/>
            <a:ext cx="106489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1" y="3043432"/>
            <a:ext cx="9716963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40496"/>
            <a:ext cx="9716963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45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43112"/>
            <a:ext cx="107918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055624"/>
            <a:ext cx="986040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68136"/>
            <a:ext cx="986040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57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509120"/>
            <a:ext cx="3024336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5330" y="4527008"/>
            <a:ext cx="3024336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517232"/>
            <a:ext cx="3024336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02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57400"/>
            <a:ext cx="107727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068960"/>
            <a:ext cx="2088232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077072"/>
            <a:ext cx="4248472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4941168"/>
            <a:ext cx="1062163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511" y="5949280"/>
            <a:ext cx="10621639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75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552700"/>
            <a:ext cx="107442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40" y="2636912"/>
            <a:ext cx="11435876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20640"/>
            <a:ext cx="1130331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7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4437112"/>
            <a:ext cx="10510961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57416"/>
            <a:ext cx="10726984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4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524125"/>
            <a:ext cx="108299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417" y="2612528"/>
            <a:ext cx="10964417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" y="3645024"/>
            <a:ext cx="1083731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93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28800"/>
            <a:ext cx="117538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75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617704"/>
            <a:ext cx="1069841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661248"/>
            <a:ext cx="1069841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54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50193"/>
            <a:ext cx="108108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868" y="757245"/>
            <a:ext cx="10725471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803270"/>
            <a:ext cx="10961182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775544"/>
            <a:ext cx="10961182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805690"/>
            <a:ext cx="10961182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824263"/>
            <a:ext cx="10961182" cy="600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2052" y="5805968"/>
            <a:ext cx="10829925" cy="771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852888"/>
            <a:ext cx="1096118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9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78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488816"/>
            <a:ext cx="10468098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144" y="4509120"/>
            <a:ext cx="10468098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304" y="5540472"/>
            <a:ext cx="1046809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36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28887"/>
            <a:ext cx="105346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557710"/>
            <a:ext cx="10725471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603735"/>
            <a:ext cx="10961182" cy="600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38375"/>
            <a:ext cx="112966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1111373"/>
            <a:ext cx="11229975" cy="578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204864"/>
            <a:ext cx="864096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25" y="1196752"/>
            <a:ext cx="104203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3112008"/>
            <a:ext cx="10439400" cy="373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6233168"/>
            <a:ext cx="6768752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677520"/>
            <a:ext cx="10252074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962" y="5733256"/>
            <a:ext cx="10252074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525" y="116632"/>
            <a:ext cx="9886950" cy="660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708920"/>
            <a:ext cx="787544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742072"/>
            <a:ext cx="787544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789040"/>
            <a:ext cx="787544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9808" y="3873232"/>
            <a:ext cx="1300688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797152"/>
            <a:ext cx="787544" cy="612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797152"/>
            <a:ext cx="787544" cy="6126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1908" y="5913848"/>
            <a:ext cx="787544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70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756131" cy="47926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276872"/>
            <a:ext cx="79208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579" y="6105985"/>
            <a:ext cx="7669984" cy="63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3621784"/>
            <a:ext cx="10400853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4689712"/>
            <a:ext cx="10400853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5792672"/>
            <a:ext cx="10400853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8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938337"/>
            <a:ext cx="1059180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750" y="2013624"/>
            <a:ext cx="10400853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750" y="3081552"/>
            <a:ext cx="10400853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750" y="4184512"/>
            <a:ext cx="10400853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23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34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33550"/>
            <a:ext cx="113823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39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46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98936"/>
            <a:ext cx="103632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11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212" y="908720"/>
            <a:ext cx="10315575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10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12776"/>
            <a:ext cx="105060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192" y="1412776"/>
            <a:ext cx="10400853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192" y="2480704"/>
            <a:ext cx="10400853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192" y="3464432"/>
            <a:ext cx="10400853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192" y="4529303"/>
            <a:ext cx="10400853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192" y="5524725"/>
            <a:ext cx="10400853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42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533650"/>
            <a:ext cx="104870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868" y="2564904"/>
            <a:ext cx="10400853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868" y="3632832"/>
            <a:ext cx="10400853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88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05012"/>
            <a:ext cx="110585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6728" y="3026287"/>
            <a:ext cx="283488" cy="7566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872" y="4096331"/>
            <a:ext cx="283488" cy="75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16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89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252662"/>
            <a:ext cx="1130617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6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348880"/>
            <a:ext cx="2808312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844" y="3429000"/>
            <a:ext cx="6516724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509120"/>
            <a:ext cx="1512168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156" y="5589240"/>
            <a:ext cx="241226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80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881062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136" y="1581176"/>
            <a:ext cx="3891232" cy="6846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789041"/>
            <a:ext cx="1584176" cy="6109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789041"/>
            <a:ext cx="1584176" cy="6109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3520" y="4906280"/>
            <a:ext cx="1584176" cy="61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4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928812"/>
            <a:ext cx="990600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937972"/>
            <a:ext cx="129160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032384"/>
            <a:ext cx="2880320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112504"/>
            <a:ext cx="2736304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5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348880"/>
            <a:ext cx="72008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5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71687"/>
            <a:ext cx="107442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122679"/>
            <a:ext cx="940454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952" y="4173671"/>
            <a:ext cx="633216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18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2026-01-19T07:13:07Z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