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33" r:id="rId4"/>
    <p:sldId id="334" r:id="rId5"/>
    <p:sldId id="335" r:id="rId6"/>
    <p:sldId id="336" r:id="rId7"/>
    <p:sldId id="337" r:id="rId8"/>
    <p:sldId id="338" r:id="rId9"/>
    <p:sldId id="339" r:id="rId10"/>
    <p:sldId id="340" r:id="rId11"/>
    <p:sldId id="341" r:id="rId12"/>
    <p:sldId id="342" r:id="rId13"/>
    <p:sldId id="343" r:id="rId14"/>
    <p:sldId id="344" r:id="rId15"/>
    <p:sldId id="345" r:id="rId16"/>
    <p:sldId id="346" r:id="rId17"/>
    <p:sldId id="347" r:id="rId18"/>
    <p:sldId id="348" r:id="rId19"/>
    <p:sldId id="349" r:id="rId20"/>
    <p:sldId id="350" r:id="rId21"/>
    <p:sldId id="351" r:id="rId22"/>
    <p:sldId id="352" r:id="rId23"/>
    <p:sldId id="353" r:id="rId24"/>
    <p:sldId id="354" r:id="rId25"/>
    <p:sldId id="355" r:id="rId26"/>
    <p:sldId id="356" r:id="rId27"/>
    <p:sldId id="357" r:id="rId28"/>
    <p:sldId id="358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2876550"/>
            <a:ext cx="10868025" cy="110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71011"/>
            <a:ext cx="11344275" cy="557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3" y="2817504"/>
            <a:ext cx="9776593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645024"/>
            <a:ext cx="9776593" cy="612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3" y="5307712"/>
            <a:ext cx="9776593" cy="6126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6128728"/>
            <a:ext cx="9776593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712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412776"/>
            <a:ext cx="10820400" cy="475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2552" y="2157240"/>
            <a:ext cx="9802688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5360" y="2996952"/>
            <a:ext cx="9802688" cy="612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628752"/>
            <a:ext cx="9802688" cy="6126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9080" y="5443331"/>
            <a:ext cx="9802688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172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955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484784"/>
            <a:ext cx="10706100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331" y="1477659"/>
            <a:ext cx="11244030" cy="600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950" y="2276872"/>
            <a:ext cx="11113690" cy="6004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950" y="3098675"/>
            <a:ext cx="11113690" cy="6004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180" y="3932052"/>
            <a:ext cx="11113690" cy="6004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180" y="4777003"/>
            <a:ext cx="11113690" cy="60044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180" y="5564856"/>
            <a:ext cx="11113690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900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12776"/>
            <a:ext cx="11334750" cy="495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7" y="4797152"/>
            <a:ext cx="10635927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644688"/>
            <a:ext cx="10635927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569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400175"/>
            <a:ext cx="10810875" cy="4057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678" y="1398169"/>
            <a:ext cx="10964417" cy="600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298" y="2204864"/>
            <a:ext cx="10837318" cy="6004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298" y="3116584"/>
            <a:ext cx="10837318" cy="6004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298" y="3933056"/>
            <a:ext cx="10837318" cy="6004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298" y="4797593"/>
            <a:ext cx="10837318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607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68760"/>
            <a:ext cx="1136332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510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247775"/>
            <a:ext cx="11239500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196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11306175" cy="518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2348880"/>
            <a:ext cx="792088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995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412776"/>
            <a:ext cx="1082040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457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962150"/>
            <a:ext cx="11715750" cy="2933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2338387"/>
            <a:ext cx="10687050" cy="2181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212976"/>
            <a:ext cx="9793088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547" y="3906972"/>
            <a:ext cx="792088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007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556792"/>
            <a:ext cx="11239500" cy="507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2420888"/>
            <a:ext cx="792088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077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50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2190750"/>
            <a:ext cx="10639425" cy="2476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67" y="2142567"/>
            <a:ext cx="10964417" cy="600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287" y="3044576"/>
            <a:ext cx="10837318" cy="6004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287" y="3933056"/>
            <a:ext cx="10837318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241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84784"/>
            <a:ext cx="11258550" cy="5162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79" y="4149080"/>
            <a:ext cx="10309795" cy="612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78" y="5037560"/>
            <a:ext cx="10309795" cy="6126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1192" y="5962246"/>
            <a:ext cx="10309795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8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704975"/>
            <a:ext cx="10544175" cy="3448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678" y="1710519"/>
            <a:ext cx="10964417" cy="600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298" y="2612528"/>
            <a:ext cx="10837318" cy="6004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298" y="3550077"/>
            <a:ext cx="10837318" cy="6004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298" y="4429753"/>
            <a:ext cx="10837318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864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12776"/>
            <a:ext cx="1126807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349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628800"/>
            <a:ext cx="1130617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523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724150"/>
            <a:ext cx="11201400" cy="140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262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4387" y="1231766"/>
            <a:ext cx="10563225" cy="565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3573016"/>
            <a:ext cx="792088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3573016"/>
            <a:ext cx="1152128" cy="612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4365104"/>
            <a:ext cx="1152128" cy="6126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4365104"/>
            <a:ext cx="1584176" cy="6126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5231316"/>
            <a:ext cx="792088" cy="6126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344" y="5238908"/>
            <a:ext cx="792088" cy="6126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6058248"/>
            <a:ext cx="1080120" cy="6126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0416" y="6058248"/>
            <a:ext cx="1080120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946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8896350" cy="506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2252488"/>
            <a:ext cx="1584176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3073544"/>
            <a:ext cx="3096344" cy="612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3963954"/>
            <a:ext cx="3096344" cy="6126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4831124"/>
            <a:ext cx="3096344" cy="6126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6568" y="5688381"/>
            <a:ext cx="3096344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443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1752600"/>
            <a:ext cx="9925050" cy="335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9956" y="1688616"/>
            <a:ext cx="2196244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2564904"/>
            <a:ext cx="2448272" cy="612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3397008"/>
            <a:ext cx="2448272" cy="6126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4251204"/>
            <a:ext cx="3168352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448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508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132856"/>
            <a:ext cx="792088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606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2819400"/>
            <a:ext cx="10772775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2791465"/>
            <a:ext cx="9793088" cy="600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612" y="3546145"/>
            <a:ext cx="10405100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982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81125"/>
            <a:ext cx="11334750" cy="4095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7" y="3044576"/>
            <a:ext cx="3075087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933056"/>
            <a:ext cx="2304256" cy="612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6610" y="3933056"/>
            <a:ext cx="3081597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744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628800"/>
            <a:ext cx="10744200" cy="475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1556792"/>
            <a:ext cx="2419772" cy="612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348880"/>
            <a:ext cx="792088" cy="612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4869160"/>
            <a:ext cx="4536504" cy="6126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33064" y="4856224"/>
            <a:ext cx="2435036" cy="6126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5661248"/>
            <a:ext cx="792088" cy="61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63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2026-01-19T07:09:36Z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