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100070"/>
            <a:ext cx="54864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1295"/>
            <a:ext cx="11534775" cy="3914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3210" y="1960245"/>
            <a:ext cx="13093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71975" y="2012950"/>
            <a:ext cx="6413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5655" y="1960245"/>
            <a:ext cx="7156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48545" y="1960245"/>
            <a:ext cx="797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3210" y="2473960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1650" y="2473960"/>
            <a:ext cx="11664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5655" y="2473960"/>
            <a:ext cx="9105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5840" y="2473960"/>
            <a:ext cx="4222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80845" y="298767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11650" y="2934970"/>
            <a:ext cx="9867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45655" y="2987675"/>
            <a:ext cx="13392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95840" y="2934970"/>
            <a:ext cx="14058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98295" y="3429000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11650" y="3436620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77710" y="3429000"/>
            <a:ext cx="4152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95840" y="3436620"/>
            <a:ext cx="4679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98295" y="3962400"/>
            <a:ext cx="775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11650" y="3938270"/>
            <a:ext cx="14814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31125" y="3938270"/>
            <a:ext cx="677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49890" y="3932555"/>
            <a:ext cx="5575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20545" y="4384040"/>
            <a:ext cx="775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37990" y="4371975"/>
            <a:ext cx="775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54670" y="4384040"/>
            <a:ext cx="5130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90785" y="4399280"/>
            <a:ext cx="5130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53210" y="4937125"/>
            <a:ext cx="6851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304030" y="4941570"/>
            <a:ext cx="5130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4225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7135" y="1742440"/>
            <a:ext cx="7905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7135" y="2216150"/>
            <a:ext cx="79057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135" y="2689860"/>
            <a:ext cx="79057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135" y="3185160"/>
            <a:ext cx="79057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7135" y="3658870"/>
            <a:ext cx="79057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7135" y="4132580"/>
            <a:ext cx="79057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7135" y="4627880"/>
            <a:ext cx="14293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7135" y="5102860"/>
            <a:ext cx="14293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7135" y="5584825"/>
            <a:ext cx="14293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2205" y="6066790"/>
            <a:ext cx="15036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40485"/>
            <a:ext cx="11687175" cy="4848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090" y="1304290"/>
            <a:ext cx="14217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" y="1800225"/>
            <a:ext cx="142176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90" y="2289175"/>
            <a:ext cx="142176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090" y="2778125"/>
            <a:ext cx="142176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1575" y="3733165"/>
            <a:ext cx="91821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8515" y="4236720"/>
            <a:ext cx="9182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91020" y="5236210"/>
            <a:ext cx="98552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2476500"/>
            <a:ext cx="11820525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48405" y="2915285"/>
            <a:ext cx="1099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0385" y="3429000"/>
            <a:ext cx="119634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9875" y="3928110"/>
            <a:ext cx="429958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2026-01-29T08:39:47Z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