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3109595"/>
            <a:ext cx="28575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268730"/>
            <a:ext cx="116395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3005" y="1725930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8945" y="1725930"/>
            <a:ext cx="9639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3905" y="1725930"/>
            <a:ext cx="6927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9965" y="1771015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9945" y="2237105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8945" y="2237105"/>
            <a:ext cx="6559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68465" y="2237105"/>
            <a:ext cx="6851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65360" y="2237105"/>
            <a:ext cx="80454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3005" y="2710815"/>
            <a:ext cx="6559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04030" y="2710815"/>
            <a:ext cx="6559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21525" y="2748280"/>
            <a:ext cx="6851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08820" y="2710815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51305" y="3228340"/>
            <a:ext cx="9855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74465" y="3184525"/>
            <a:ext cx="9855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13905" y="3215005"/>
            <a:ext cx="9855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08820" y="3228340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139565" y="4131945"/>
            <a:ext cx="216471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96780" y="4161155"/>
            <a:ext cx="7905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14140" y="4643120"/>
            <a:ext cx="239077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96780" y="4672330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28035" y="5073015"/>
            <a:ext cx="154051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69560" y="5108575"/>
            <a:ext cx="72644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71305" y="5108575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258945" y="5582285"/>
            <a:ext cx="154051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796780" y="5611495"/>
            <a:ext cx="179133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04895" y="6085205"/>
            <a:ext cx="169735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254740" y="6085205"/>
            <a:ext cx="4375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547495"/>
            <a:ext cx="116681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7090" y="1547495"/>
            <a:ext cx="15728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6165" y="1487170"/>
            <a:ext cx="5060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7090" y="2030730"/>
            <a:ext cx="5060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6165" y="2030730"/>
            <a:ext cx="72326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6735" y="2513965"/>
            <a:ext cx="5060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7355" y="2513965"/>
            <a:ext cx="14363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3365" y="2914650"/>
            <a:ext cx="355600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3365" y="3429000"/>
            <a:ext cx="50609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03585" y="3429000"/>
            <a:ext cx="8058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35" y="4415155"/>
            <a:ext cx="4298950" cy="463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945" y="4426585"/>
            <a:ext cx="4749800" cy="368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35" y="4878705"/>
            <a:ext cx="3232150" cy="3937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945" y="4859655"/>
            <a:ext cx="39560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209800"/>
            <a:ext cx="11744325" cy="243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83180" y="2670175"/>
            <a:ext cx="11595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1330" y="2670175"/>
            <a:ext cx="9861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2195" y="3151505"/>
            <a:ext cx="142938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4670" y="3151505"/>
            <a:ext cx="6477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00235" y="3151505"/>
            <a:ext cx="812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3910" y="3624580"/>
            <a:ext cx="81280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85890" y="3624580"/>
            <a:ext cx="8718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8855" y="4098290"/>
            <a:ext cx="87185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7280" y="4098290"/>
            <a:ext cx="8864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04655" y="4098290"/>
            <a:ext cx="8864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99845"/>
            <a:ext cx="11715750" cy="425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93335" y="1699895"/>
            <a:ext cx="24523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2173605"/>
            <a:ext cx="219011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635" y="2173605"/>
            <a:ext cx="146939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5010" y="2654300"/>
            <a:ext cx="86042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9200" y="2654300"/>
            <a:ext cx="13944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8970" y="2654300"/>
            <a:ext cx="114554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9175" y="3134995"/>
            <a:ext cx="61150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5775" y="3134995"/>
            <a:ext cx="149923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95870" y="3134995"/>
            <a:ext cx="155892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57570" y="4096385"/>
            <a:ext cx="214439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97305" y="4599940"/>
            <a:ext cx="149161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79595" y="5088255"/>
            <a:ext cx="220535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2026-01-29T07:34:03Z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