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0900" y="3109595"/>
            <a:ext cx="541020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1268730"/>
            <a:ext cx="11801475" cy="5057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49090" y="5808980"/>
            <a:ext cx="533717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340485"/>
            <a:ext cx="11744325" cy="455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3755" y="2825115"/>
            <a:ext cx="78555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6105" y="3328670"/>
            <a:ext cx="804989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670" y="3839210"/>
            <a:ext cx="820674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670" y="4349750"/>
            <a:ext cx="1143381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670" y="4860290"/>
            <a:ext cx="1143381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9740" y="5370830"/>
            <a:ext cx="327088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700530"/>
            <a:ext cx="11658600" cy="507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268730"/>
            <a:ext cx="10182225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764540"/>
            <a:ext cx="2305050" cy="4000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31315" y="4305300"/>
            <a:ext cx="666115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8765" y="4801235"/>
            <a:ext cx="674433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2026-01-30T01:48:10Z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