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7770" y="3138170"/>
            <a:ext cx="46958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14170"/>
            <a:ext cx="115824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8250" y="2122170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91050" y="2167255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7125" y="2122170"/>
            <a:ext cx="72009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5860" y="2077720"/>
            <a:ext cx="50165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2255" y="2663825"/>
            <a:ext cx="13881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6135" y="2663825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1715" y="2663825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7235" y="2663825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170" y="3212465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36135" y="3160395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77125" y="3161030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77095" y="3205480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32255" y="3716655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81220" y="3716655"/>
            <a:ext cx="7804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46290" y="3701415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56875" y="3716655"/>
            <a:ext cx="7956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32255" y="4220845"/>
            <a:ext cx="6000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20540" y="4220845"/>
            <a:ext cx="6000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048500" y="4241800"/>
            <a:ext cx="56324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926955" y="4288790"/>
            <a:ext cx="17360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16150" y="4775835"/>
            <a:ext cx="60007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44975" y="4769485"/>
            <a:ext cx="5257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77125" y="4739005"/>
            <a:ext cx="72072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777095" y="4770120"/>
            <a:ext cx="5321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52270"/>
            <a:ext cx="108585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4925" y="2115185"/>
            <a:ext cx="8178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4925" y="2633345"/>
            <a:ext cx="8178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4925" y="3151505"/>
            <a:ext cx="8178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925" y="3669665"/>
            <a:ext cx="8178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7630" y="4187825"/>
            <a:ext cx="14490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57630" y="4705985"/>
            <a:ext cx="14490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71575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93890" y="1268730"/>
            <a:ext cx="5549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4075" y="4824095"/>
            <a:ext cx="8324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7710" y="4824095"/>
            <a:ext cx="140335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4970" y="5342890"/>
            <a:ext cx="8324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3875" y="5342890"/>
            <a:ext cx="8324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4630" y="5846445"/>
            <a:ext cx="164338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652270"/>
            <a:ext cx="117443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0210" y="1604010"/>
            <a:ext cx="200469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12020" y="1604010"/>
            <a:ext cx="86296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8000" y="2115185"/>
            <a:ext cx="26962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2730" y="2115820"/>
            <a:ext cx="148653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0255" y="2640965"/>
            <a:ext cx="135255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3425" y="2640965"/>
            <a:ext cx="149479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0845" y="4234180"/>
            <a:ext cx="108140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0845" y="4779010"/>
            <a:ext cx="1081405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2026-01-27T08:43:29Z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