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3"/>
  </p:notesMasterIdLst>
  <p:handoutMasterIdLst>
    <p:handoutMasterId r:id="rId64"/>
  </p:handoutMasterIdLst>
  <p:sldIdLst>
    <p:sldId id="302" r:id="rId2"/>
    <p:sldId id="324" r:id="rId3"/>
    <p:sldId id="333" r:id="rId4"/>
    <p:sldId id="334" r:id="rId5"/>
    <p:sldId id="335" r:id="rId6"/>
    <p:sldId id="336" r:id="rId7"/>
    <p:sldId id="337" r:id="rId8"/>
    <p:sldId id="338" r:id="rId9"/>
    <p:sldId id="339" r:id="rId10"/>
    <p:sldId id="340" r:id="rId11"/>
    <p:sldId id="341" r:id="rId12"/>
    <p:sldId id="342" r:id="rId13"/>
    <p:sldId id="343" r:id="rId14"/>
    <p:sldId id="344" r:id="rId15"/>
    <p:sldId id="345" r:id="rId16"/>
    <p:sldId id="346" r:id="rId17"/>
    <p:sldId id="347" r:id="rId18"/>
    <p:sldId id="348" r:id="rId19"/>
    <p:sldId id="349" r:id="rId20"/>
    <p:sldId id="350" r:id="rId21"/>
    <p:sldId id="351" r:id="rId22"/>
    <p:sldId id="352" r:id="rId23"/>
    <p:sldId id="353" r:id="rId24"/>
    <p:sldId id="354" r:id="rId25"/>
    <p:sldId id="355" r:id="rId26"/>
    <p:sldId id="356" r:id="rId27"/>
    <p:sldId id="357" r:id="rId28"/>
    <p:sldId id="358" r:id="rId29"/>
    <p:sldId id="325" r:id="rId30"/>
    <p:sldId id="326" r:id="rId31"/>
    <p:sldId id="327" r:id="rId32"/>
    <p:sldId id="328" r:id="rId33"/>
    <p:sldId id="329" r:id="rId34"/>
    <p:sldId id="330" r:id="rId35"/>
    <p:sldId id="331" r:id="rId36"/>
    <p:sldId id="332" r:id="rId37"/>
    <p:sldId id="359" r:id="rId38"/>
    <p:sldId id="360" r:id="rId39"/>
    <p:sldId id="361" r:id="rId40"/>
    <p:sldId id="362" r:id="rId41"/>
    <p:sldId id="363" r:id="rId42"/>
    <p:sldId id="365" r:id="rId43"/>
    <p:sldId id="364" r:id="rId44"/>
    <p:sldId id="366" r:id="rId45"/>
    <p:sldId id="367" r:id="rId46"/>
    <p:sldId id="368" r:id="rId47"/>
    <p:sldId id="369" r:id="rId48"/>
    <p:sldId id="370" r:id="rId49"/>
    <p:sldId id="371" r:id="rId50"/>
    <p:sldId id="372" r:id="rId51"/>
    <p:sldId id="373" r:id="rId52"/>
    <p:sldId id="374" r:id="rId53"/>
    <p:sldId id="375" r:id="rId54"/>
    <p:sldId id="376" r:id="rId55"/>
    <p:sldId id="377" r:id="rId56"/>
    <p:sldId id="378" r:id="rId57"/>
    <p:sldId id="379" r:id="rId58"/>
    <p:sldId id="380" r:id="rId59"/>
    <p:sldId id="381" r:id="rId60"/>
    <p:sldId id="382" r:id="rId61"/>
    <p:sldId id="383" r:id="rId62"/>
  </p:sldIdLst>
  <p:sldSz cx="12192000" cy="6858000"/>
  <p:notesSz cx="6858000" cy="9144000"/>
  <p:custDataLst>
    <p:tags r:id="rId6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notesMaster" Target="notesMasters/notesMaster1.xml"/><Relationship Id="rId68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handoutMaster" Target="handoutMasters/handoutMaster1.xml"/><Relationship Id="rId69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7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95575" y="3019425"/>
            <a:ext cx="6800850" cy="819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1447800"/>
            <a:ext cx="10763250" cy="39624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1412776"/>
            <a:ext cx="10784705" cy="67190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2492896"/>
            <a:ext cx="11089232" cy="67190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3511468"/>
            <a:ext cx="11089232" cy="67190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4645787"/>
            <a:ext cx="11089232" cy="671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40887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2490787"/>
            <a:ext cx="10763250" cy="1876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4375" y="2475761"/>
            <a:ext cx="10784705" cy="67190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4375" y="3543140"/>
            <a:ext cx="11089232" cy="671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1027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2043112"/>
            <a:ext cx="11268075" cy="2771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8564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1457325"/>
            <a:ext cx="10744200" cy="3943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1340768"/>
            <a:ext cx="10784705" cy="67190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2420888"/>
            <a:ext cx="11089232" cy="67190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3566782"/>
            <a:ext cx="11089232" cy="67190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4620078"/>
            <a:ext cx="11089232" cy="671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94858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340768"/>
            <a:ext cx="11325225" cy="5343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4308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412776"/>
            <a:ext cx="11296650" cy="5200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008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2209800"/>
            <a:ext cx="11315700" cy="243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0570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628800"/>
            <a:ext cx="11363325" cy="5076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9627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412776"/>
            <a:ext cx="11229975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4876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340768"/>
            <a:ext cx="11229975" cy="5048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8783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412776"/>
            <a:ext cx="11382375" cy="5124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457325"/>
            <a:ext cx="11334750" cy="3943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179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414462"/>
            <a:ext cx="11249025" cy="4029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44472" y="1268760"/>
            <a:ext cx="864097" cy="671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19982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1412776"/>
            <a:ext cx="10725150" cy="5057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294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" y="1638300"/>
            <a:ext cx="10753725" cy="3581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3552" y="3717032"/>
            <a:ext cx="9409310" cy="67190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4634452"/>
            <a:ext cx="9409310" cy="671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99751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2547937"/>
            <a:ext cx="11334750" cy="1762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5442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187" y="1340768"/>
            <a:ext cx="10715625" cy="5362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3185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962150"/>
            <a:ext cx="11029950" cy="2933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3021336"/>
            <a:ext cx="10657184" cy="67190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7" y="4080522"/>
            <a:ext cx="1656184" cy="671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9089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495425"/>
            <a:ext cx="11325225" cy="38671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5600" y="2492896"/>
            <a:ext cx="792089" cy="671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04849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0687" y="2552700"/>
            <a:ext cx="8810625" cy="175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8430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412776"/>
            <a:ext cx="11363325" cy="5019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3501008"/>
            <a:ext cx="10722222" cy="67190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4576" y="4557888"/>
            <a:ext cx="10722222" cy="67190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4576" y="5638008"/>
            <a:ext cx="10722222" cy="671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484784"/>
            <a:ext cx="11315700" cy="5114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4620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1484784"/>
            <a:ext cx="10763250" cy="5076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1460949"/>
            <a:ext cx="10784705" cy="67190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2541069"/>
            <a:ext cx="11089232" cy="67190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3594365"/>
            <a:ext cx="11089232" cy="67190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4717109"/>
            <a:ext cx="11089232" cy="67190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5758830"/>
            <a:ext cx="11089232" cy="671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2471737"/>
            <a:ext cx="10782300" cy="1914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2418" y="2492896"/>
            <a:ext cx="10784705" cy="67190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2418" y="3560275"/>
            <a:ext cx="11089232" cy="671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982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340768"/>
            <a:ext cx="11277600" cy="3409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0428" y="5229200"/>
            <a:ext cx="11382375" cy="144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2183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412776"/>
            <a:ext cx="11249025" cy="5267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2813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340768"/>
            <a:ext cx="11315700" cy="5086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7018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412776"/>
            <a:ext cx="11334750" cy="501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6442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584174"/>
            <a:ext cx="11372850" cy="50768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44472" y="2636912"/>
            <a:ext cx="698822" cy="671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6772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1556792"/>
            <a:ext cx="10982325" cy="3990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2268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9137" y="1200150"/>
            <a:ext cx="10753725" cy="5657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3552" y="4365104"/>
            <a:ext cx="9409310" cy="67190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9137" y="5275598"/>
            <a:ext cx="10921479" cy="15824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1207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2481262"/>
            <a:ext cx="11306175" cy="1895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249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484784"/>
            <a:ext cx="11287125" cy="4200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9254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1628800"/>
            <a:ext cx="10763250" cy="4314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2768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512" y="1938337"/>
            <a:ext cx="10848975" cy="2981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3021336"/>
            <a:ext cx="10177015" cy="67190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1403" y="4104335"/>
            <a:ext cx="1224137" cy="671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6882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764704"/>
            <a:ext cx="10706781" cy="480270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9696" y="1844824"/>
            <a:ext cx="648072" cy="67190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/>
          <a:srcRect b="82128"/>
          <a:stretch/>
        </p:blipFill>
        <p:spPr>
          <a:xfrm>
            <a:off x="1216862" y="5733256"/>
            <a:ext cx="10697753" cy="682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7574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21447"/>
          <a:stretch/>
        </p:blipFill>
        <p:spPr>
          <a:xfrm>
            <a:off x="479376" y="2132856"/>
            <a:ext cx="11287125" cy="31649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6619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1952625"/>
            <a:ext cx="10982325" cy="2952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6410" y="1952625"/>
            <a:ext cx="11260230" cy="67190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6410" y="3063794"/>
            <a:ext cx="11260230" cy="67190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6410" y="4128665"/>
            <a:ext cx="11260230" cy="671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4713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1268760"/>
            <a:ext cx="11210925" cy="547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5666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2143125"/>
            <a:ext cx="11258550" cy="2571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0322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6475" y="1124744"/>
            <a:ext cx="7639050" cy="1800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1012" y="3284984"/>
            <a:ext cx="11229975" cy="2933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1718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412776"/>
            <a:ext cx="11249025" cy="5076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3625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412776"/>
            <a:ext cx="11287125" cy="5162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5479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414462"/>
            <a:ext cx="11315700" cy="4029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00456" y="1484784"/>
            <a:ext cx="1008113" cy="671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4358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443037"/>
            <a:ext cx="11258550" cy="3971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7681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366837"/>
            <a:ext cx="11334750" cy="4124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44472" y="1268760"/>
            <a:ext cx="554806" cy="671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2467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1340768"/>
            <a:ext cx="10725150" cy="4962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8880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1543050"/>
            <a:ext cx="10820400" cy="3771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3552" y="4643043"/>
            <a:ext cx="7992888" cy="671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12799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340768"/>
            <a:ext cx="11306175" cy="1685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2912" y="3501008"/>
            <a:ext cx="10925175" cy="29432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6460" y="4509120"/>
            <a:ext cx="10311627" cy="67190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8432" y="5565405"/>
            <a:ext cx="10311627" cy="671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0510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462087"/>
            <a:ext cx="11496675" cy="3933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3632" y="2492896"/>
            <a:ext cx="432048" cy="671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1907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1433512"/>
            <a:ext cx="10763250" cy="3990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780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187" y="2566987"/>
            <a:ext cx="10715625" cy="1724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7903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484784"/>
            <a:ext cx="11382375" cy="3924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3537584"/>
            <a:ext cx="10803755" cy="67190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4581128"/>
            <a:ext cx="10803755" cy="671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253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275" y="1419225"/>
            <a:ext cx="10839450" cy="4019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6034" y="1484784"/>
            <a:ext cx="11260230" cy="67190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6034" y="2492896"/>
            <a:ext cx="11260230" cy="67190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6034" y="3557767"/>
            <a:ext cx="11260230" cy="67190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6034" y="4653136"/>
            <a:ext cx="11260230" cy="671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4968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412" y="1347787"/>
            <a:ext cx="10925175" cy="4162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9987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340768"/>
            <a:ext cx="11315700" cy="5210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8915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775268"/>
            <a:ext cx="10801200" cy="487237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0919" y="5887836"/>
            <a:ext cx="8123668" cy="6375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847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562" y="1514475"/>
            <a:ext cx="10810875" cy="3829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3552" y="3789040"/>
            <a:ext cx="9437885" cy="67190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5522" y="4671618"/>
            <a:ext cx="9437885" cy="671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3200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404937"/>
            <a:ext cx="11410950" cy="4048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3513749"/>
            <a:ext cx="10746035" cy="67190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0928" y="4606061"/>
            <a:ext cx="4875287" cy="671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3029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433512"/>
            <a:ext cx="11334750" cy="3990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23120" y="2564904"/>
            <a:ext cx="360041" cy="67190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09827" y="2540528"/>
            <a:ext cx="360041" cy="671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195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</TotalTime>
  <Words>0</Words>
  <Application>Microsoft Office PowerPoint</Application>
  <PresentationFormat>宽屏</PresentationFormat>
  <Paragraphs>0</Paragraphs>
  <Slides>61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61</vt:i4>
      </vt:variant>
    </vt:vector>
  </HeadingPairs>
  <TitlesOfParts>
    <vt:vector size="6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2026-01-19T07:33:28Z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