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6320" y="3152775"/>
            <a:ext cx="503872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080895"/>
            <a:ext cx="106299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750" y="2564765"/>
            <a:ext cx="76136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3750" y="2564765"/>
            <a:ext cx="57404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0305" y="2632710"/>
            <a:ext cx="4394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3490" y="2564765"/>
            <a:ext cx="4394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88185" y="3166110"/>
            <a:ext cx="4394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5575" y="3121025"/>
            <a:ext cx="4394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48575" y="3166110"/>
            <a:ext cx="49911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76535" y="3121025"/>
            <a:ext cx="4394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88185" y="3699510"/>
            <a:ext cx="4394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38370" y="3699510"/>
            <a:ext cx="4394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48575" y="3699510"/>
            <a:ext cx="6045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56570" y="3677285"/>
            <a:ext cx="4394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3750" y="4232910"/>
            <a:ext cx="49149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38140" y="4164965"/>
            <a:ext cx="70167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06055" y="4232910"/>
            <a:ext cx="60452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1614170"/>
            <a:ext cx="88296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1710" y="1970405"/>
            <a:ext cx="76136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1710" y="2529205"/>
            <a:ext cx="76136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1710" y="3064510"/>
            <a:ext cx="76136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4415" y="3599815"/>
            <a:ext cx="761365" cy="47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51710" y="4135120"/>
            <a:ext cx="142240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1385" y="4670425"/>
            <a:ext cx="154241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7443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5480" y="1722755"/>
            <a:ext cx="76136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1850" y="2248535"/>
            <a:ext cx="82804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8695" y="3315970"/>
            <a:ext cx="88074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6765" y="3856990"/>
            <a:ext cx="149733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55885" y="4924425"/>
            <a:ext cx="157226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1268730"/>
            <a:ext cx="117633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4615" y="1730375"/>
            <a:ext cx="168529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1880" y="1730375"/>
            <a:ext cx="110744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5435" y="1730375"/>
            <a:ext cx="110744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6935" y="1730375"/>
            <a:ext cx="115951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0455" y="2249170"/>
            <a:ext cx="133286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9190" y="2790190"/>
            <a:ext cx="99441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86720" y="4414520"/>
            <a:ext cx="109220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94520" y="5510530"/>
            <a:ext cx="218440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2026-01-29T03:26:02Z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