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081020"/>
            <a:ext cx="53530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28750"/>
            <a:ext cx="11715750" cy="400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23095" y="1428750"/>
            <a:ext cx="5429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470" y="5081905"/>
            <a:ext cx="572897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33195"/>
            <a:ext cx="11715750" cy="3990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04175" y="2945765"/>
            <a:ext cx="8578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8950" y="3429000"/>
            <a:ext cx="369887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7450" y="3933825"/>
            <a:ext cx="382714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74560" y="4461510"/>
            <a:ext cx="409067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909445"/>
            <a:ext cx="1171575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340485"/>
            <a:ext cx="11372850" cy="462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205" y="3429000"/>
            <a:ext cx="1103122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9575" y="3954780"/>
            <a:ext cx="11429365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660" y="4465955"/>
            <a:ext cx="1138428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210" y="4946650"/>
            <a:ext cx="1148143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845" y="5481320"/>
            <a:ext cx="544576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2026-01-30T02:31:05Z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