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51425" y="3057525"/>
            <a:ext cx="208915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3575" y="1641475"/>
            <a:ext cx="10864850" cy="357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03095" y="2213610"/>
            <a:ext cx="68897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939665" y="2213610"/>
            <a:ext cx="501650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57085" y="2168525"/>
            <a:ext cx="501650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70440" y="2213610"/>
            <a:ext cx="501650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03095" y="2717165"/>
            <a:ext cx="1365250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15230" y="2717165"/>
            <a:ext cx="501650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42835" y="2717165"/>
            <a:ext cx="501650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91445" y="2717165"/>
            <a:ext cx="553720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72030" y="3220720"/>
            <a:ext cx="501650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15230" y="3220720"/>
            <a:ext cx="79438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443470" y="3220720"/>
            <a:ext cx="718820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291445" y="3220720"/>
            <a:ext cx="553720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70380" y="3738880"/>
            <a:ext cx="501650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243195" y="3724275"/>
            <a:ext cx="501650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310120" y="3724275"/>
            <a:ext cx="501650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617200" y="3724275"/>
            <a:ext cx="553720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612265" y="4257040"/>
            <a:ext cx="742315" cy="389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002530" y="4227830"/>
            <a:ext cx="806450" cy="389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310120" y="4227830"/>
            <a:ext cx="501650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870440" y="4227830"/>
            <a:ext cx="501650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858010" y="4737735"/>
            <a:ext cx="413385" cy="389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2" grpId="0" bldLvl="0" animBg="1"/>
      <p:bldP spid="2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4850" y="1457325"/>
            <a:ext cx="8242300" cy="394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91765" y="1905000"/>
            <a:ext cx="817245" cy="39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691765" y="2386330"/>
            <a:ext cx="81724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91765" y="2898140"/>
            <a:ext cx="817245" cy="412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91765" y="3395345"/>
            <a:ext cx="817245" cy="412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91765" y="3892550"/>
            <a:ext cx="817245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91765" y="4382135"/>
            <a:ext cx="817245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91765" y="4879340"/>
            <a:ext cx="817245" cy="40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2" grpId="0" bldLvl="0" animBg="1"/>
      <p:bldP spid="2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7150" y="1920875"/>
            <a:ext cx="6997700" cy="301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13050" y="1920240"/>
            <a:ext cx="853440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13050" y="2461895"/>
            <a:ext cx="853440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13050" y="2974340"/>
            <a:ext cx="853440" cy="36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13050" y="3457575"/>
            <a:ext cx="853440" cy="391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65755" y="3963670"/>
            <a:ext cx="853440" cy="391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65755" y="4447540"/>
            <a:ext cx="853440" cy="38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50" y="1268730"/>
            <a:ext cx="11899900" cy="489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70730" y="1664970"/>
            <a:ext cx="1222375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81490" y="1664970"/>
            <a:ext cx="838835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82325" y="1664970"/>
            <a:ext cx="838835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81810" y="2168525"/>
            <a:ext cx="838835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97885" y="2670175"/>
            <a:ext cx="1311910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50300" y="2670175"/>
            <a:ext cx="1019175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81810" y="3202940"/>
            <a:ext cx="1349375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59400" y="3202940"/>
            <a:ext cx="890905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32535" y="4691380"/>
            <a:ext cx="1138555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50305" y="4691380"/>
            <a:ext cx="1397635" cy="391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82420" y="5194935"/>
            <a:ext cx="1479550" cy="391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574790" y="5194935"/>
            <a:ext cx="3312795" cy="391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822440" y="5698490"/>
            <a:ext cx="1825625" cy="391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2026-01-26T09:06:41Z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