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33" r:id="rId3"/>
    <p:sldId id="334" r:id="rId4"/>
    <p:sldId id="335" r:id="rId5"/>
    <p:sldId id="336" r:id="rId6"/>
    <p:sldId id="337" r:id="rId7"/>
    <p:sldId id="338" r:id="rId8"/>
    <p:sldId id="339" r:id="rId9"/>
    <p:sldId id="340" r:id="rId10"/>
    <p:sldId id="341" r:id="rId11"/>
    <p:sldId id="343" r:id="rId12"/>
    <p:sldId id="344" r:id="rId13"/>
    <p:sldId id="345" r:id="rId14"/>
    <p:sldId id="346" r:id="rId15"/>
    <p:sldId id="347" r:id="rId16"/>
    <p:sldId id="348" r:id="rId17"/>
    <p:sldId id="349" r:id="rId18"/>
    <p:sldId id="350" r:id="rId19"/>
    <p:sldId id="351" r:id="rId20"/>
    <p:sldId id="352" r:id="rId21"/>
    <p:sldId id="353" r:id="rId22"/>
    <p:sldId id="354" r:id="rId23"/>
    <p:sldId id="355" r:id="rId24"/>
    <p:sldId id="356" r:id="rId25"/>
    <p:sldId id="357" r:id="rId26"/>
    <p:sldId id="358" r:id="rId27"/>
    <p:sldId id="359" r:id="rId28"/>
    <p:sldId id="360" r:id="rId29"/>
    <p:sldId id="361" r:id="rId30"/>
    <p:sldId id="324" r:id="rId31"/>
    <p:sldId id="325" r:id="rId32"/>
    <p:sldId id="326" r:id="rId33"/>
    <p:sldId id="327" r:id="rId34"/>
    <p:sldId id="328" r:id="rId35"/>
    <p:sldId id="329" r:id="rId36"/>
    <p:sldId id="330" r:id="rId37"/>
    <p:sldId id="331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3019425"/>
            <a:ext cx="1104900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751368" cy="51577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1628800"/>
            <a:ext cx="755128" cy="5724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3512" y="6165304"/>
            <a:ext cx="9434689" cy="4721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0900" y="6073479"/>
            <a:ext cx="8485700" cy="572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5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58550" cy="473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5157192"/>
            <a:ext cx="792088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0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340768"/>
            <a:ext cx="10629900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287" y="2228056"/>
            <a:ext cx="1063942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403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378068"/>
            <a:ext cx="1075372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160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268760"/>
            <a:ext cx="1130617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692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68760"/>
            <a:ext cx="1122997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69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68760"/>
            <a:ext cx="1129665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189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40768"/>
            <a:ext cx="11182350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75" y="3284984"/>
            <a:ext cx="112966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95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0768"/>
            <a:ext cx="1127760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78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19250"/>
            <a:ext cx="1176337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067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171700"/>
            <a:ext cx="1124902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115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268760"/>
            <a:ext cx="112871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402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340768"/>
            <a:ext cx="1121092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75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40768"/>
            <a:ext cx="1125855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102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12776"/>
            <a:ext cx="1124902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806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268760"/>
            <a:ext cx="1126807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265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40768"/>
            <a:ext cx="1124902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58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247775"/>
            <a:ext cx="11277600" cy="561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6257552"/>
            <a:ext cx="792088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37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247775"/>
            <a:ext cx="10782300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810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243137"/>
            <a:ext cx="10763250" cy="2371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7" y="3128775"/>
            <a:ext cx="9270057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74" y="4014414"/>
            <a:ext cx="2069257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20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3762" y="116632"/>
            <a:ext cx="5324475" cy="117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262" y="1556792"/>
            <a:ext cx="110394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35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675" y="1194425"/>
            <a:ext cx="11296650" cy="566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5" y="3140968"/>
            <a:ext cx="10184829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256" y="4149080"/>
            <a:ext cx="10629068" cy="6004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296" y="5087511"/>
            <a:ext cx="10722028" cy="6004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376" y="6116536"/>
            <a:ext cx="10722028" cy="600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132856"/>
            <a:ext cx="10753725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087" y="4149080"/>
            <a:ext cx="10791825" cy="752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741" y="2160014"/>
            <a:ext cx="11268122" cy="6004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3168126"/>
            <a:ext cx="11137502" cy="6004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087" y="4163549"/>
            <a:ext cx="10772775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456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356992"/>
            <a:ext cx="10729192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7128" y="4353133"/>
            <a:ext cx="10729192" cy="6004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7392" y="5349274"/>
            <a:ext cx="10729192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556792"/>
            <a:ext cx="10696575" cy="458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749" y="1587955"/>
            <a:ext cx="11268122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564904"/>
            <a:ext cx="11137502" cy="6004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490879"/>
            <a:ext cx="11137502" cy="6004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428428"/>
            <a:ext cx="11137502" cy="6004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400701"/>
            <a:ext cx="11137502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268760"/>
            <a:ext cx="1042987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320166"/>
            <a:ext cx="10429875" cy="550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749" y="1268760"/>
            <a:ext cx="11268122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276872"/>
            <a:ext cx="11137502" cy="6004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191272"/>
            <a:ext cx="11137502" cy="6004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140396"/>
            <a:ext cx="11137502" cy="6004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124244"/>
            <a:ext cx="11137502" cy="60044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6096518"/>
            <a:ext cx="11137502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676600"/>
            <a:ext cx="9909745" cy="52617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0846" y="654783"/>
            <a:ext cx="10396511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9951" y="1556792"/>
            <a:ext cx="10275995" cy="60044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496" y="6091549"/>
            <a:ext cx="9918770" cy="64981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0847" y="2424893"/>
            <a:ext cx="10405100" cy="60044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0847" y="3385592"/>
            <a:ext cx="10405100" cy="60044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0847" y="4293096"/>
            <a:ext cx="10405100" cy="60044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0847" y="5237541"/>
            <a:ext cx="10405100" cy="60044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0847" y="6013045"/>
            <a:ext cx="10405100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268760"/>
            <a:ext cx="11191875" cy="537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4149080"/>
            <a:ext cx="792088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1007" y="5085184"/>
            <a:ext cx="792088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10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40768"/>
            <a:ext cx="11239500" cy="541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1340768"/>
            <a:ext cx="792088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4221088"/>
            <a:ext cx="792088" cy="6004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5229200"/>
            <a:ext cx="792088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492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268760"/>
            <a:ext cx="1122045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878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633537"/>
            <a:ext cx="1121092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06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28800"/>
            <a:ext cx="11334750" cy="426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1628800"/>
            <a:ext cx="792088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7199" y="4581128"/>
            <a:ext cx="9411791" cy="6004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295552"/>
            <a:ext cx="8136904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769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105025"/>
            <a:ext cx="1130617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799" y="3068960"/>
            <a:ext cx="7453287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4032895"/>
            <a:ext cx="792088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855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2026-01-19T07:07:35Z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