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302" r:id="rId2"/>
    <p:sldId id="324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6" r:id="rId43"/>
    <p:sldId id="367" r:id="rId44"/>
    <p:sldId id="368" r:id="rId45"/>
    <p:sldId id="369" r:id="rId46"/>
    <p:sldId id="370" r:id="rId47"/>
    <p:sldId id="371" r:id="rId48"/>
    <p:sldId id="372" r:id="rId49"/>
  </p:sldIdLst>
  <p:sldSz cx="12192000" cy="6858000"/>
  <p:notesSz cx="6858000" cy="9144000"/>
  <p:custDataLst>
    <p:tags r:id="rId5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2986087"/>
            <a:ext cx="823912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1212" y="1124744"/>
            <a:ext cx="8029575" cy="555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3" y="1988840"/>
            <a:ext cx="1584176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1" y="2937685"/>
            <a:ext cx="2952328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4825280"/>
            <a:ext cx="2952328" cy="6719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5824637"/>
            <a:ext cx="2952328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981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3537" y="2062162"/>
            <a:ext cx="8924925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2889512"/>
            <a:ext cx="3096344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3874682"/>
            <a:ext cx="3096344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67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38300"/>
            <a:ext cx="11306175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430152"/>
            <a:ext cx="9469511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389488"/>
            <a:ext cx="9469511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497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268760"/>
            <a:ext cx="10810875" cy="545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132856"/>
            <a:ext cx="9725917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116584"/>
            <a:ext cx="9725917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5013725"/>
            <a:ext cx="9725917" cy="6719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997453"/>
            <a:ext cx="9725917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11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484784"/>
            <a:ext cx="10858500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3284984"/>
            <a:ext cx="2016225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4221088"/>
            <a:ext cx="2448272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1688" y="5213012"/>
            <a:ext cx="4152864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028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2538412"/>
            <a:ext cx="10277475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2492896"/>
            <a:ext cx="4875287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1633" y="3431295"/>
            <a:ext cx="2144648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322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595437"/>
            <a:ext cx="10058400" cy="3667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3428999"/>
            <a:ext cx="2066974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4356444"/>
            <a:ext cx="2066974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764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1268760"/>
            <a:ext cx="9763125" cy="539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3" y="2132856"/>
            <a:ext cx="2304256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2996952"/>
            <a:ext cx="2304256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4857304"/>
            <a:ext cx="2304256" cy="6719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5796303"/>
            <a:ext cx="2664296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15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662" y="2119312"/>
            <a:ext cx="8448675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2924944"/>
            <a:ext cx="1368152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3831815"/>
            <a:ext cx="1368152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797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531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140968"/>
            <a:ext cx="5616624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4941168"/>
            <a:ext cx="6624736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5890013"/>
            <a:ext cx="6624736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696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87" y="1556792"/>
            <a:ext cx="9953625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3501008"/>
            <a:ext cx="3744417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5517232"/>
            <a:ext cx="6048673" cy="6719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643062"/>
            <a:ext cx="10791825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2529472"/>
            <a:ext cx="7272808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9840" y="4389488"/>
            <a:ext cx="7704856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937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356992"/>
            <a:ext cx="9790881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4293096"/>
            <a:ext cx="9790881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200641"/>
            <a:ext cx="9790881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122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143125"/>
            <a:ext cx="10725150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996952"/>
            <a:ext cx="10043095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1504" y="3939720"/>
            <a:ext cx="10043095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970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012" y="1196752"/>
            <a:ext cx="9705975" cy="549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9" y="3944714"/>
            <a:ext cx="2808312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3944713"/>
            <a:ext cx="2355006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5008" y="4869160"/>
            <a:ext cx="2355006" cy="6719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2570" y="5780918"/>
            <a:ext cx="2355006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534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412776"/>
            <a:ext cx="10525125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157192"/>
            <a:ext cx="9124950" cy="876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4232" y="1329834"/>
            <a:ext cx="2736304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4128" y="2276872"/>
            <a:ext cx="822192" cy="6719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5048" y="3162005"/>
            <a:ext cx="822192" cy="67190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4232" y="4109043"/>
            <a:ext cx="1440160" cy="67190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6240" y="5056081"/>
            <a:ext cx="1440160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2600325"/>
            <a:ext cx="9734550" cy="165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3417960"/>
            <a:ext cx="648073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3417960"/>
            <a:ext cx="648073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47775"/>
            <a:ext cx="11372850" cy="436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961520"/>
            <a:ext cx="9790881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861048"/>
            <a:ext cx="9790881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8016" y="4760576"/>
            <a:ext cx="9790881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12776"/>
            <a:ext cx="10868025" cy="522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204864"/>
            <a:ext cx="9793088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117728"/>
            <a:ext cx="9793088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941168"/>
            <a:ext cx="9793088" cy="6719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854032"/>
            <a:ext cx="9793088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340768"/>
            <a:ext cx="10191750" cy="5334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941168"/>
            <a:ext cx="6624736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5807968"/>
            <a:ext cx="1584177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1637" y="2595562"/>
            <a:ext cx="8848725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428999"/>
            <a:ext cx="1296145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3428999"/>
            <a:ext cx="1296145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2575" y="1412776"/>
            <a:ext cx="9086850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5048" y="1353509"/>
            <a:ext cx="3384377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5048" y="2348880"/>
            <a:ext cx="3384377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3323857"/>
            <a:ext cx="3384377" cy="6719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4358014"/>
            <a:ext cx="3384377" cy="67190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5384802"/>
            <a:ext cx="3384377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0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2132856"/>
            <a:ext cx="864097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2180480"/>
            <a:ext cx="864097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416" y="2180480"/>
            <a:ext cx="864097" cy="6719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4180" y="4869160"/>
            <a:ext cx="9674907" cy="67190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5787966"/>
            <a:ext cx="9674907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190750"/>
            <a:ext cx="10820400" cy="2476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996952"/>
            <a:ext cx="9802688" cy="6719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849629"/>
            <a:ext cx="9802688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743075"/>
            <a:ext cx="10658475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429000"/>
            <a:ext cx="9649717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332922"/>
            <a:ext cx="9649717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830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620688"/>
            <a:ext cx="8991600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312388"/>
            <a:ext cx="8772525" cy="3543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5801" y="3253724"/>
            <a:ext cx="3888432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8168" y="4149080"/>
            <a:ext cx="1512169" cy="6719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4192" y="5053930"/>
            <a:ext cx="2448272" cy="67190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7488" y="5954809"/>
            <a:ext cx="2448272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762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532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140968"/>
            <a:ext cx="8208912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4824" y="4977744"/>
            <a:ext cx="9335020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1816" y="5894645"/>
            <a:ext cx="9335020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291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8225" y="504825"/>
            <a:ext cx="10115550" cy="635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3212976"/>
            <a:ext cx="3024336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4149080"/>
            <a:ext cx="1440160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5085184"/>
            <a:ext cx="2520280" cy="6719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6312" y="5982238"/>
            <a:ext cx="3284224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292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666875"/>
            <a:ext cx="11268075" cy="3524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462904"/>
            <a:ext cx="9810501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375782"/>
            <a:ext cx="9810501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469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147887"/>
            <a:ext cx="10725150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924944"/>
            <a:ext cx="9755063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9" y="3867448"/>
            <a:ext cx="1224136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038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544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3140968"/>
            <a:ext cx="4875287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5" y="4064918"/>
            <a:ext cx="2808312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7761" y="5000984"/>
            <a:ext cx="2808312" cy="6719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0113" y="5907229"/>
            <a:ext cx="2808312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989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556792"/>
            <a:ext cx="9715500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284984"/>
            <a:ext cx="864097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3309376"/>
            <a:ext cx="792089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2887" y="3309376"/>
            <a:ext cx="1351545" cy="6719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5157192"/>
            <a:ext cx="720081" cy="67190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5157192"/>
            <a:ext cx="720081" cy="67190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7" y="5181576"/>
            <a:ext cx="2448273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985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556792"/>
            <a:ext cx="10677525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5" y="1484784"/>
            <a:ext cx="3096344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2492896"/>
            <a:ext cx="3096344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3953" y="3503304"/>
            <a:ext cx="2328671" cy="6719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5489" y="4509120"/>
            <a:ext cx="2328671" cy="67190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8105" y="5522081"/>
            <a:ext cx="2802231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116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987" y="1268760"/>
            <a:ext cx="9344025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212976"/>
            <a:ext cx="9363075" cy="2533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776" y="3116229"/>
            <a:ext cx="7200800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776" y="4989936"/>
            <a:ext cx="5616624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463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47825"/>
            <a:ext cx="11306175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501016"/>
            <a:ext cx="9757543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455427"/>
            <a:ext cx="6192688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464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638300"/>
            <a:ext cx="10744200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529472"/>
            <a:ext cx="9836596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469412"/>
            <a:ext cx="9836596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409352"/>
            <a:ext cx="4875287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598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1590675"/>
            <a:ext cx="9963150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8356" y="4365104"/>
            <a:ext cx="7262180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246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262" y="1293866"/>
            <a:ext cx="9515475" cy="554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8355" y="2132856"/>
            <a:ext cx="2365637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4065641"/>
            <a:ext cx="7560840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5013176"/>
            <a:ext cx="2880320" cy="6719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5960711"/>
            <a:ext cx="1455998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324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612" y="1556792"/>
            <a:ext cx="9248775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356992"/>
            <a:ext cx="792089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3356991"/>
            <a:ext cx="792089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3356990"/>
            <a:ext cx="792089" cy="6719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7" y="5229200"/>
            <a:ext cx="792089" cy="67190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7" y="5229200"/>
            <a:ext cx="792089" cy="67190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5229200"/>
            <a:ext cx="1440160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7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57350"/>
            <a:ext cx="11363325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453392"/>
            <a:ext cx="9858126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400173"/>
            <a:ext cx="9858126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568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138362"/>
            <a:ext cx="10801350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996952"/>
            <a:ext cx="9865171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944482"/>
            <a:ext cx="9865171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84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152650"/>
            <a:ext cx="10715625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996952"/>
            <a:ext cx="9894316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6392" y="3942975"/>
            <a:ext cx="9894316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921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600200"/>
            <a:ext cx="112871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32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340768"/>
            <a:ext cx="10706100" cy="515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1" y="3093344"/>
            <a:ext cx="2592288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1" y="5097376"/>
            <a:ext cx="2592288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063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844824"/>
            <a:ext cx="10715625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2492896"/>
            <a:ext cx="2736305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4077072"/>
            <a:ext cx="2880320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5096781"/>
            <a:ext cx="2880320" cy="6719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1" y="4077072"/>
            <a:ext cx="3672408" cy="67190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8230" y="5108835"/>
            <a:ext cx="3672408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226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695450"/>
            <a:ext cx="10734675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5" y="2540520"/>
            <a:ext cx="2880320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515581"/>
            <a:ext cx="2880320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03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1576387"/>
            <a:ext cx="9915525" cy="3705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3" y="3431295"/>
            <a:ext cx="2880320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1235" y="4323317"/>
            <a:ext cx="1536974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835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2026-01-19T02:56:40Z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