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1120" y="3100070"/>
            <a:ext cx="442912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465" y="1784350"/>
            <a:ext cx="46863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65" y="641350"/>
            <a:ext cx="5705475" cy="6010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2390" y="2256790"/>
            <a:ext cx="140716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1925" y="2797810"/>
            <a:ext cx="178308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2390" y="3428365"/>
            <a:ext cx="1497330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01925" y="3992245"/>
            <a:ext cx="149733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2390" y="4533265"/>
            <a:ext cx="170751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37615" y="5088890"/>
            <a:ext cx="187261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81960" y="5653405"/>
            <a:ext cx="1872615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49905" y="6200140"/>
            <a:ext cx="1872615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45530" y="2256790"/>
            <a:ext cx="1685290" cy="38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70570" y="2256790"/>
            <a:ext cx="172275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39735" y="2832100"/>
            <a:ext cx="172275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93325" y="2832100"/>
            <a:ext cx="122682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950585" y="3395980"/>
            <a:ext cx="595630" cy="37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221095" y="6167755"/>
            <a:ext cx="1609725" cy="38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483600" y="6167755"/>
            <a:ext cx="1609725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970" y="1241425"/>
            <a:ext cx="570547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270" y="6185535"/>
            <a:ext cx="4848225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1565" y="1241425"/>
            <a:ext cx="5695950" cy="1590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60475" y="2832100"/>
            <a:ext cx="16846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5220" y="2832100"/>
            <a:ext cx="16694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7800" y="4508500"/>
            <a:ext cx="16694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65220" y="4508500"/>
            <a:ext cx="17519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0275" y="6124575"/>
            <a:ext cx="181864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7880" y="6124575"/>
            <a:ext cx="1767205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6725" y="2291080"/>
            <a:ext cx="183388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08440" y="2291080"/>
            <a:ext cx="180467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30" y="1225550"/>
            <a:ext cx="5676900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870" y="2864485"/>
            <a:ext cx="5724525" cy="2695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56225" y="3429000"/>
            <a:ext cx="50609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565" y="4015105"/>
            <a:ext cx="64135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45205" y="5135245"/>
            <a:ext cx="2129790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2500" y="5691505"/>
            <a:ext cx="1626870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29195" y="2864485"/>
            <a:ext cx="1762125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99320" y="2864485"/>
            <a:ext cx="1694180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0490" y="938530"/>
            <a:ext cx="5648325" cy="4981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36875" y="3158490"/>
            <a:ext cx="27006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16505" y="3714750"/>
            <a:ext cx="41586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3625" y="4834255"/>
            <a:ext cx="224282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6715" y="5390515"/>
            <a:ext cx="235585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2026-01-29T07:50:01Z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