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7787"/>
            <a:ext cx="113919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14512"/>
            <a:ext cx="109061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20888"/>
            <a:ext cx="115212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096" y="3101144"/>
            <a:ext cx="712896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13" y="3789040"/>
            <a:ext cx="61550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779840"/>
            <a:ext cx="244827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0864"/>
            <a:ext cx="11372851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356992"/>
            <a:ext cx="345638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725144"/>
            <a:ext cx="266429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080" y="5420840"/>
            <a:ext cx="266429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809875"/>
            <a:ext cx="108585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708920"/>
            <a:ext cx="36004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29000"/>
            <a:ext cx="230425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271125" cy="49066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987" y="5730889"/>
            <a:ext cx="10331594" cy="110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4228"/>
            <a:ext cx="9217024" cy="5029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640833"/>
            <a:ext cx="10945216" cy="121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585176" cy="5061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785833"/>
            <a:ext cx="9757544" cy="102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62087"/>
            <a:ext cx="11353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34076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14525"/>
            <a:ext cx="110680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3167062"/>
            <a:ext cx="9926513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4" y="3933056"/>
            <a:ext cx="11068049" cy="101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59" y="1162464"/>
            <a:ext cx="1137285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45024"/>
            <a:ext cx="1152128" cy="364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77072"/>
            <a:ext cx="1152128" cy="3345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645024"/>
            <a:ext cx="1032496" cy="364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089264"/>
            <a:ext cx="1464544" cy="3345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157192"/>
            <a:ext cx="1032496" cy="364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928" y="5589240"/>
            <a:ext cx="1464544" cy="3345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928" y="5990815"/>
            <a:ext cx="1464544" cy="3345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387419"/>
            <a:ext cx="1464544" cy="3345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832" y="5157192"/>
            <a:ext cx="1032496" cy="3649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592" y="5601432"/>
            <a:ext cx="1464544" cy="3345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400" y="6015199"/>
            <a:ext cx="1464544" cy="33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13672"/>
            <a:ext cx="109452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94521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70969"/>
            <a:ext cx="1094521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32" y="4638026"/>
            <a:ext cx="1094521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00" y="5305083"/>
            <a:ext cx="10945216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39" y="5972140"/>
            <a:ext cx="1094521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725144"/>
            <a:ext cx="113157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445718"/>
            <a:ext cx="113919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54418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21689"/>
            <a:ext cx="108013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335" y="4640944"/>
            <a:ext cx="9661339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68" y="5188787"/>
            <a:ext cx="10724723" cy="164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2708920"/>
            <a:ext cx="1078470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19" y="3356992"/>
            <a:ext cx="1078470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4041640"/>
            <a:ext cx="1078470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18" y="4726089"/>
            <a:ext cx="1078470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29" y="5374360"/>
            <a:ext cx="1078470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1" y="3993480"/>
            <a:ext cx="9320733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53136"/>
            <a:ext cx="1004081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312792"/>
            <a:ext cx="1004081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982477"/>
            <a:ext cx="100408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412776"/>
            <a:ext cx="100393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2828925"/>
            <a:ext cx="10696575" cy="4029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325" y="1333141"/>
            <a:ext cx="1003935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661" y="1996846"/>
            <a:ext cx="1003935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1" y="5553808"/>
            <a:ext cx="9006999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577" y="6217513"/>
            <a:ext cx="100393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452687"/>
            <a:ext cx="100869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425" y="2420888"/>
            <a:ext cx="109452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425" y="3092200"/>
            <a:ext cx="1094521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425" y="3786681"/>
            <a:ext cx="1094521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340768"/>
            <a:ext cx="1122379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012080"/>
            <a:ext cx="1122379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683411"/>
            <a:ext cx="1122379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3366318"/>
            <a:ext cx="1122379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4060799"/>
            <a:ext cx="11223798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4755280"/>
            <a:ext cx="11223798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5415037"/>
            <a:ext cx="11223798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6145485"/>
            <a:ext cx="1122379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068960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14788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840341"/>
            <a:ext cx="61550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581128"/>
            <a:ext cx="194421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0" y="4616560"/>
            <a:ext cx="615504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096" y="5373216"/>
            <a:ext cx="158249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33512"/>
            <a:ext cx="1069657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1340768"/>
            <a:ext cx="109452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2041029"/>
            <a:ext cx="1094521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2718136"/>
            <a:ext cx="1094521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3435766"/>
            <a:ext cx="1094521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4095523"/>
            <a:ext cx="10945216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14" y="4790004"/>
            <a:ext cx="1094521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268760"/>
            <a:ext cx="88677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488" y="5417393"/>
            <a:ext cx="48672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7378"/>
            <a:ext cx="10153128" cy="48469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291" y="5576406"/>
            <a:ext cx="9601551" cy="12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6925"/>
            <a:ext cx="113442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3441920"/>
            <a:ext cx="10640689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6" y="4129261"/>
            <a:ext cx="38164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3285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76362"/>
            <a:ext cx="107823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085184"/>
            <a:ext cx="669674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6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0175"/>
            <a:ext cx="112966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3285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4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71687"/>
            <a:ext cx="113252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28999"/>
            <a:ext cx="1034313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728" y="4156423"/>
            <a:ext cx="53483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19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19250"/>
            <a:ext cx="113633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348880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03411"/>
            <a:ext cx="59766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465576"/>
            <a:ext cx="1070793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149080"/>
            <a:ext cx="1070793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881352"/>
            <a:ext cx="1070793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43" y="5603696"/>
            <a:ext cx="1070793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7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60848"/>
            <a:ext cx="109251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4" y="1988840"/>
            <a:ext cx="10640689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4" y="2694896"/>
            <a:ext cx="10640689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4" y="3469614"/>
            <a:ext cx="10640689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4" y="4149080"/>
            <a:ext cx="1064068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8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6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780928"/>
            <a:ext cx="1134427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52" y="3356992"/>
            <a:ext cx="52673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7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62050"/>
            <a:ext cx="113347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6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09687"/>
            <a:ext cx="10677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5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352675"/>
            <a:ext cx="1071562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6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941168"/>
            <a:ext cx="1071269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5622204"/>
            <a:ext cx="10712697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5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1268760"/>
            <a:ext cx="10640689" cy="4518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1997965"/>
            <a:ext cx="10640689" cy="4518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2689101"/>
            <a:ext cx="10640689" cy="4518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3391717"/>
            <a:ext cx="10640689" cy="4518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4124361"/>
            <a:ext cx="10640689" cy="4518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4826977"/>
            <a:ext cx="10640689" cy="4518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5524898"/>
            <a:ext cx="10640689" cy="4518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60" y="6227514"/>
            <a:ext cx="10640689" cy="45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8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961" y="3429000"/>
            <a:ext cx="107061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0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492896"/>
            <a:ext cx="113347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4781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76450"/>
            <a:ext cx="107918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2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50624"/>
            <a:ext cx="11296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428875"/>
            <a:ext cx="113347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4714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67408" y="6093296"/>
            <a:ext cx="1072919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4152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95325" y="1772816"/>
            <a:ext cx="108013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821987"/>
            <a:ext cx="619268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512" y="2517280"/>
            <a:ext cx="8711072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