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7370" y="3124200"/>
            <a:ext cx="3476625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105" y="1285875"/>
            <a:ext cx="11020425" cy="5143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99995" y="1767205"/>
            <a:ext cx="85153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604385" y="1767205"/>
            <a:ext cx="137731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23150" y="1722120"/>
            <a:ext cx="65659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48900" y="1722120"/>
            <a:ext cx="69405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68805" y="2212975"/>
            <a:ext cx="123444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04385" y="2167890"/>
            <a:ext cx="89598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23150" y="2212975"/>
            <a:ext cx="74676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38815" y="2212975"/>
            <a:ext cx="43434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08480" y="2718435"/>
            <a:ext cx="123444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64710" y="2718435"/>
            <a:ext cx="94869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423150" y="2703830"/>
            <a:ext cx="43434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899015" y="2703830"/>
            <a:ext cx="68135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522730" y="3176905"/>
            <a:ext cx="43434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394200" y="3119120"/>
            <a:ext cx="49466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094220" y="3154680"/>
            <a:ext cx="43434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853930" y="3154680"/>
            <a:ext cx="68135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997835" y="4093845"/>
            <a:ext cx="236156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897245" y="4093845"/>
            <a:ext cx="136207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172575" y="4093845"/>
            <a:ext cx="89090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997835" y="4546600"/>
            <a:ext cx="236156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786620" y="4546600"/>
            <a:ext cx="85344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929890" y="4999355"/>
            <a:ext cx="24301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821680" y="5033010"/>
            <a:ext cx="85280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9786620" y="4999355"/>
            <a:ext cx="85344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929255" y="5469255"/>
            <a:ext cx="183578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9786620" y="5452110"/>
            <a:ext cx="148717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929890" y="5939155"/>
            <a:ext cx="183578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0005060" y="5938520"/>
            <a:ext cx="83375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2" grpId="0" bldLvl="0" animBg="1"/>
      <p:bldP spid="2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  <p:bldP spid="28" grpId="0" bldLvl="0" animBg="1"/>
      <p:bldP spid="28" grpId="1" animBg="1"/>
      <p:bldP spid="29" grpId="0" bldLvl="0" animBg="1"/>
      <p:bldP spid="29" grpId="1" animBg="1"/>
      <p:bldP spid="30" grpId="0" bldLvl="0" animBg="1"/>
      <p:bldP spid="3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730" y="1275715"/>
            <a:ext cx="11687175" cy="5267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30500" y="1275715"/>
            <a:ext cx="170815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83115" y="1223645"/>
            <a:ext cx="170815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30500" y="1734185"/>
            <a:ext cx="346646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17380" y="1676400"/>
            <a:ext cx="85852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77795" y="2192655"/>
            <a:ext cx="149098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47565" y="2192655"/>
            <a:ext cx="164084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62465" y="2192655"/>
            <a:ext cx="54356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39085" y="2613660"/>
            <a:ext cx="167132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517380" y="2658745"/>
            <a:ext cx="85788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95850" y="3508375"/>
            <a:ext cx="15411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931910" y="3508375"/>
            <a:ext cx="144335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77795" y="3950970"/>
            <a:ext cx="984885" cy="382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438650" y="3997325"/>
            <a:ext cx="984885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633335" y="3996690"/>
            <a:ext cx="887095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910570" y="3996690"/>
            <a:ext cx="706755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45820" y="4432300"/>
            <a:ext cx="608330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936115" y="4432300"/>
            <a:ext cx="592455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115685" y="4432300"/>
            <a:ext cx="592455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212965" y="4432300"/>
            <a:ext cx="592455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400415" y="4432300"/>
            <a:ext cx="592455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61695" y="4860290"/>
            <a:ext cx="788035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256520" y="4860290"/>
            <a:ext cx="1734185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53720" y="5288280"/>
            <a:ext cx="3328035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1158220" y="5288280"/>
            <a:ext cx="832485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53720" y="5716270"/>
            <a:ext cx="832485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455920" y="5716270"/>
            <a:ext cx="832485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0256520" y="5723890"/>
            <a:ext cx="1733550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506095" y="6144260"/>
            <a:ext cx="682625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  <p:bldP spid="28" grpId="0" bldLvl="0" animBg="1"/>
      <p:bldP spid="28" grpId="1" animBg="1"/>
      <p:bldP spid="29" grpId="0" bldLvl="0" animBg="1"/>
      <p:bldP spid="29" grpId="1" animBg="1"/>
      <p:bldP spid="30" grpId="0" bldLvl="0" animBg="1"/>
      <p:bldP spid="3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055" y="1243965"/>
            <a:ext cx="11820525" cy="5562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48375" y="1630045"/>
            <a:ext cx="1490980" cy="37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13090" y="1630045"/>
            <a:ext cx="1513840" cy="37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88715" y="2487295"/>
            <a:ext cx="1581785" cy="37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93740" y="2487295"/>
            <a:ext cx="1461770" cy="37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99400" y="2915920"/>
            <a:ext cx="1401445" cy="37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26930" y="2915920"/>
            <a:ext cx="1506220" cy="37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48445" y="3351530"/>
            <a:ext cx="1521460" cy="37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132820" y="3351530"/>
            <a:ext cx="873760" cy="37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30605" y="3780155"/>
            <a:ext cx="873760" cy="37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32125" y="3780155"/>
            <a:ext cx="1257935" cy="37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918710" y="3780155"/>
            <a:ext cx="1490345" cy="37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863965" y="4201795"/>
            <a:ext cx="1333500" cy="37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784840" y="4201795"/>
            <a:ext cx="1221740" cy="37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30605" y="4645025"/>
            <a:ext cx="500380" cy="370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308225" y="4645025"/>
            <a:ext cx="1380490" cy="370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290695" y="4645025"/>
            <a:ext cx="1503045" cy="370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552565" y="4645025"/>
            <a:ext cx="1450975" cy="370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627110" y="4645025"/>
            <a:ext cx="1487805" cy="370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844405" y="5080635"/>
            <a:ext cx="1637665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275715" y="5502275"/>
            <a:ext cx="163004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408295" y="5930265"/>
            <a:ext cx="150304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645400" y="5930900"/>
            <a:ext cx="1562100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9942195" y="5930265"/>
            <a:ext cx="153987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275080" y="6360160"/>
            <a:ext cx="154876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2026-01-29T07:44:09Z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