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3095" y="3071495"/>
            <a:ext cx="33051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715750" cy="518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4585" y="170497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43705" y="1750060"/>
            <a:ext cx="4457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9780" y="1750060"/>
            <a:ext cx="8369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3120" y="1704975"/>
            <a:ext cx="4457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0505" y="2223135"/>
            <a:ext cx="12045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3705" y="2223135"/>
            <a:ext cx="1233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5360" y="2223135"/>
            <a:ext cx="4457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20910" y="2223135"/>
            <a:ext cx="12426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8145" y="274129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8225" y="2696210"/>
            <a:ext cx="5289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04455" y="2696210"/>
            <a:ext cx="5734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20910" y="269621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0505" y="314198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43705" y="314198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23150" y="314960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65995" y="3149600"/>
            <a:ext cx="13023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00505" y="365950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43705" y="365950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24040" y="3659505"/>
            <a:ext cx="4991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3840" y="3602990"/>
            <a:ext cx="126555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54075" y="4577080"/>
            <a:ext cx="75311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4075" y="5035550"/>
            <a:ext cx="8140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3115" y="5494020"/>
            <a:ext cx="81407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93115" y="5974715"/>
            <a:ext cx="87439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412875"/>
            <a:ext cx="8267700" cy="4714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885" y="1366520"/>
            <a:ext cx="70866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885" y="1855470"/>
            <a:ext cx="13474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9885" y="2329815"/>
            <a:ext cx="139954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4475" y="2827020"/>
            <a:ext cx="145224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5110" y="3308350"/>
            <a:ext cx="145224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4475" y="3760470"/>
            <a:ext cx="145224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15110" y="4234815"/>
            <a:ext cx="145224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5110" y="4708525"/>
            <a:ext cx="145224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7180" y="5175885"/>
            <a:ext cx="145224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15110" y="5641975"/>
            <a:ext cx="145224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252345"/>
            <a:ext cx="11772900" cy="235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87645" y="3170555"/>
            <a:ext cx="136271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4935" y="3651885"/>
            <a:ext cx="150495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76070"/>
            <a:ext cx="11715750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12005" y="2027555"/>
            <a:ext cx="86614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2405" y="2959735"/>
            <a:ext cx="334708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1805" y="2959735"/>
            <a:ext cx="278257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7325" y="2959735"/>
            <a:ext cx="169291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0845" y="3921760"/>
            <a:ext cx="149606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2825" y="3921760"/>
            <a:ext cx="97091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527915" y="4853940"/>
            <a:ext cx="29260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0970" y="4387850"/>
            <a:ext cx="9709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2026-01-29T09:03:32Z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