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3" r:id="rId8"/>
    <p:sldId id="334" r:id="rId9"/>
    <p:sldId id="335" r:id="rId10"/>
    <p:sldId id="336" r:id="rId11"/>
    <p:sldId id="337" r:id="rId12"/>
    <p:sldId id="338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29" r:id="rId24"/>
    <p:sldId id="330" r:id="rId25"/>
    <p:sldId id="331" r:id="rId26"/>
    <p:sldId id="332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66937"/>
            <a:ext cx="112490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57115"/>
            <a:ext cx="1129665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060848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1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786062"/>
            <a:ext cx="107442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786062"/>
            <a:ext cx="986509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45024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0491911" cy="49550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666536" cy="6891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6267450"/>
            <a:ext cx="48196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984" y="6281712"/>
            <a:ext cx="4562103" cy="53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2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2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68760"/>
            <a:ext cx="106775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15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74199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099" y="3394149"/>
            <a:ext cx="6086251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45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95500"/>
            <a:ext cx="113919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861048"/>
            <a:ext cx="8208912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3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068960"/>
            <a:ext cx="975030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56148"/>
            <a:ext cx="975030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982934"/>
            <a:ext cx="975030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42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109787"/>
            <a:ext cx="108489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2924944"/>
            <a:ext cx="9888983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0455" y="3836578"/>
            <a:ext cx="9888983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8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43062"/>
            <a:ext cx="1134427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365104"/>
            <a:ext cx="2376264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6004" y="4365104"/>
            <a:ext cx="237626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3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62137"/>
            <a:ext cx="1170622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76450"/>
            <a:ext cx="106870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852936"/>
            <a:ext cx="2376264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789040"/>
            <a:ext cx="237626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2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76400"/>
            <a:ext cx="107061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556792"/>
            <a:ext cx="2376264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1556792"/>
            <a:ext cx="1896666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92896"/>
            <a:ext cx="1224136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6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9"/>
            <a:ext cx="10385995" cy="46554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636912"/>
            <a:ext cx="5570908" cy="677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159" y="3526390"/>
            <a:ext cx="1245262" cy="6775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415868"/>
            <a:ext cx="2818224" cy="677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365104"/>
            <a:ext cx="1310802" cy="6775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6096547"/>
            <a:ext cx="7308342" cy="70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2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365104"/>
            <a:ext cx="1041514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280" y="5387359"/>
            <a:ext cx="1041514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84784"/>
            <a:ext cx="1043940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00" y="1340768"/>
            <a:ext cx="10943199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348880"/>
            <a:ext cx="10943199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86429"/>
            <a:ext cx="10943199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93096"/>
            <a:ext cx="10943199" cy="744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300424"/>
            <a:ext cx="10943199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28837"/>
            <a:ext cx="112395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79081"/>
            <a:ext cx="10448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81150"/>
            <a:ext cx="104775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2420888"/>
            <a:ext cx="1047750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522" y="3429000"/>
            <a:ext cx="10477500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034" y="4401309"/>
            <a:ext cx="1047750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66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5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15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645024"/>
            <a:ext cx="72008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645024"/>
            <a:ext cx="1008112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644789"/>
            <a:ext cx="720080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644789"/>
            <a:ext cx="720080" cy="744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517232"/>
            <a:ext cx="1152128" cy="7444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4040" y="5517232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9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140968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84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268760"/>
            <a:ext cx="105727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89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276475"/>
            <a:ext cx="1056322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933056"/>
            <a:ext cx="7848872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23975"/>
            <a:ext cx="11268075" cy="42100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343472" y="5517232"/>
            <a:ext cx="102971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88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428750"/>
            <a:ext cx="10325100" cy="40005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1412776"/>
            <a:ext cx="102251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17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624137"/>
            <a:ext cx="106394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428999"/>
            <a:ext cx="756084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10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90675"/>
            <a:ext cx="113061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0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84784"/>
            <a:ext cx="104394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40768"/>
            <a:ext cx="10873208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216" y="2363023"/>
            <a:ext cx="10873208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216" y="3370021"/>
            <a:ext cx="10873208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216" y="4400168"/>
            <a:ext cx="10873208" cy="744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216" y="5407165"/>
            <a:ext cx="10873208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3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3645024"/>
            <a:ext cx="10477623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4653136"/>
            <a:ext cx="10477623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5652464"/>
            <a:ext cx="10477623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40768"/>
            <a:ext cx="102108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204864"/>
            <a:ext cx="2880320" cy="600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117728"/>
            <a:ext cx="2880320" cy="600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4030592"/>
            <a:ext cx="2880320" cy="600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096" y="4988792"/>
            <a:ext cx="2880320" cy="6004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056" y="5878392"/>
            <a:ext cx="2880320" cy="60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000250"/>
            <a:ext cx="1048702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832"/>
            <a:ext cx="11089232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00" y="2939087"/>
            <a:ext cx="11089232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00" y="3969234"/>
            <a:ext cx="11089232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84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7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62175"/>
            <a:ext cx="113157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27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666875"/>
            <a:ext cx="97250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484784"/>
            <a:ext cx="2736304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800" y="2411339"/>
            <a:ext cx="2736304" cy="744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353881"/>
            <a:ext cx="2736304" cy="7444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229789"/>
            <a:ext cx="2736304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276872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412776"/>
            <a:ext cx="9793088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137726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36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420888"/>
            <a:ext cx="720080" cy="74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55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81125"/>
            <a:ext cx="107156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140968"/>
            <a:ext cx="9390260" cy="7444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936689"/>
            <a:ext cx="10614396" cy="170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84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2026-01-19T06:49:47Z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