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28795" y="3138170"/>
            <a:ext cx="3533775" cy="5810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1552575"/>
            <a:ext cx="11372850" cy="3752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65605" y="2105660"/>
            <a:ext cx="54356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40275" y="2105660"/>
            <a:ext cx="54356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90740" y="2105660"/>
            <a:ext cx="117411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54590" y="2157730"/>
            <a:ext cx="69278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09165" y="2661920"/>
            <a:ext cx="76073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40275" y="2661920"/>
            <a:ext cx="64833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90740" y="2661920"/>
            <a:ext cx="64833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009505" y="2661920"/>
            <a:ext cx="60388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65605" y="3218180"/>
            <a:ext cx="82867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40275" y="3218180"/>
            <a:ext cx="64833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242810" y="3218180"/>
            <a:ext cx="71564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054590" y="3218180"/>
            <a:ext cx="90424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530" y="4243705"/>
            <a:ext cx="1944370" cy="104394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895" y="4243705"/>
            <a:ext cx="1944370" cy="104394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5260" y="4243705"/>
            <a:ext cx="1944370" cy="104394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0625" y="4243705"/>
            <a:ext cx="1944370" cy="104394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5990" y="4243705"/>
            <a:ext cx="1944370" cy="1043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4570" y="1340485"/>
            <a:ext cx="10182225" cy="4391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01340" y="2105660"/>
            <a:ext cx="88074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01340" y="2661920"/>
            <a:ext cx="88074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47740" y="1849755"/>
            <a:ext cx="932815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6000" y="2383155"/>
            <a:ext cx="932815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63945" y="2916555"/>
            <a:ext cx="144399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10445" y="1849755"/>
            <a:ext cx="918210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63150" y="2383155"/>
            <a:ext cx="918210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57740" y="2916555"/>
            <a:ext cx="918210" cy="429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815590" y="4323080"/>
            <a:ext cx="146685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815590" y="4871720"/>
            <a:ext cx="1466850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29425" y="4013200"/>
            <a:ext cx="105473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829425" y="4561840"/>
            <a:ext cx="105473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829425" y="5117465"/>
            <a:ext cx="1054735" cy="44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340485"/>
            <a:ext cx="11715750" cy="4867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97305" y="1834515"/>
            <a:ext cx="1520825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57630" y="2383155"/>
            <a:ext cx="1520825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2375" y="3510915"/>
            <a:ext cx="1596390" cy="370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66060" y="4067175"/>
            <a:ext cx="2941320" cy="370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18130" y="4623435"/>
            <a:ext cx="2776220" cy="370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93925" y="5164455"/>
            <a:ext cx="3174365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96770" y="5712460"/>
            <a:ext cx="2460625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2052320"/>
            <a:ext cx="11610975" cy="27527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085330" y="2052320"/>
            <a:ext cx="52070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2026-01-29T07:58:44Z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