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7745" y="2804795"/>
            <a:ext cx="50958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0485"/>
            <a:ext cx="11715750" cy="489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84285" y="1697990"/>
            <a:ext cx="146685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23745"/>
            <a:ext cx="11029950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2445" y="2260600"/>
            <a:ext cx="20758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695690" y="2736850"/>
            <a:ext cx="257937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3680" y="3429000"/>
            <a:ext cx="2301875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5690" y="3872230"/>
            <a:ext cx="278257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95690" y="4315460"/>
            <a:ext cx="1790700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918970"/>
            <a:ext cx="11744325" cy="3019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12875"/>
            <a:ext cx="11401425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1345" y="1412875"/>
            <a:ext cx="1119568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335" y="1858645"/>
            <a:ext cx="1148969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970" y="2296795"/>
            <a:ext cx="1148842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970" y="2734945"/>
            <a:ext cx="1148842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970" y="3168015"/>
            <a:ext cx="11489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970" y="3606165"/>
            <a:ext cx="1149032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335" y="4044315"/>
            <a:ext cx="11489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970" y="4472305"/>
            <a:ext cx="11489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335" y="4910455"/>
            <a:ext cx="11489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335" y="5348605"/>
            <a:ext cx="11489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4335" y="5786120"/>
            <a:ext cx="178625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2026-01-30T02:25:08Z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