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9370" y="3109595"/>
            <a:ext cx="9572625" cy="6381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268730"/>
            <a:ext cx="11715750" cy="5191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35580" y="1720215"/>
            <a:ext cx="1189355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67190" y="1720215"/>
            <a:ext cx="1114425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36385" y="2208530"/>
            <a:ext cx="505460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92895" y="2208530"/>
            <a:ext cx="1497330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448415" y="2208530"/>
            <a:ext cx="505460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9755" y="2674620"/>
            <a:ext cx="550545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82445" y="2674620"/>
            <a:ext cx="813435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28410" y="2674620"/>
            <a:ext cx="3872865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5505" y="4582795"/>
            <a:ext cx="173037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06015" y="5071110"/>
            <a:ext cx="2602865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961505" y="5544820"/>
            <a:ext cx="1054100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089775" y="6025515"/>
            <a:ext cx="1474470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945" y="1268730"/>
            <a:ext cx="11801475" cy="4476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960620" y="1720850"/>
            <a:ext cx="49085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5610" y="4990465"/>
            <a:ext cx="11560175" cy="873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814195"/>
            <a:ext cx="11715750" cy="3228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46340" y="1814195"/>
            <a:ext cx="50546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2920" y="4642485"/>
            <a:ext cx="849503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20" y="1995170"/>
            <a:ext cx="11744325" cy="2867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19785" y="3381375"/>
            <a:ext cx="1114742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1655" y="3857625"/>
            <a:ext cx="1142555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9105" y="4333875"/>
            <a:ext cx="11508105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2026-01-30T02:00:08Z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