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900362"/>
            <a:ext cx="74866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76462"/>
            <a:ext cx="112871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76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999172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3525" y="6145188"/>
            <a:ext cx="9124950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6286587"/>
            <a:ext cx="1080120" cy="507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6187327"/>
            <a:ext cx="1080120" cy="507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2284" y="6305601"/>
            <a:ext cx="1080120" cy="50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9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8760"/>
            <a:ext cx="107632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6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33550"/>
            <a:ext cx="107251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6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47825"/>
            <a:ext cx="11344275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376553"/>
            <a:ext cx="417646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9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62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819275"/>
            <a:ext cx="104394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84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1449272" cy="5290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66" y="2132856"/>
            <a:ext cx="1163467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66" y="3012532"/>
            <a:ext cx="11634674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66" y="4005064"/>
            <a:ext cx="11634674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66" y="4864481"/>
            <a:ext cx="11634674" cy="6719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66" y="5790456"/>
            <a:ext cx="1163467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18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6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1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47825"/>
            <a:ext cx="1150620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33537"/>
            <a:ext cx="1130617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471" y="2512108"/>
            <a:ext cx="1017061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99" y="3478317"/>
            <a:ext cx="10818687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743" y="4444526"/>
            <a:ext cx="1081868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5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99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3260600"/>
            <a:ext cx="10134154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99" y="4246021"/>
            <a:ext cx="10782225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5231442"/>
            <a:ext cx="10782225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7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85912"/>
            <a:ext cx="108394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1700808"/>
            <a:ext cx="11036349" cy="5290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68" y="2564904"/>
            <a:ext cx="1121506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68" y="3479304"/>
            <a:ext cx="11215064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68" y="4437112"/>
            <a:ext cx="1121506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62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8760"/>
            <a:ext cx="10763250" cy="53721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4375" y="6640860"/>
            <a:ext cx="107632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389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54006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67408" y="1340768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67408" y="6741443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5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47850"/>
            <a:ext cx="10753725" cy="31623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9137" y="1847850"/>
            <a:ext cx="107537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19137" y="5010150"/>
            <a:ext cx="107537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92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98063"/>
            <a:ext cx="10829925" cy="55340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81037" y="1298063"/>
            <a:ext cx="107435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81037" y="6832088"/>
            <a:ext cx="107435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7591" y="1737054"/>
            <a:ext cx="1992985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6648" y="2720517"/>
            <a:ext cx="2783927" cy="6719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6648" y="3683536"/>
            <a:ext cx="2783927" cy="6719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6024" y="4654876"/>
            <a:ext cx="2783927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71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14537"/>
            <a:ext cx="10734675" cy="2828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28662" y="2014537"/>
            <a:ext cx="107346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28662" y="4843462"/>
            <a:ext cx="107346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87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45053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83432" y="5877272"/>
            <a:ext cx="102251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644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3950"/>
            <a:ext cx="10734675" cy="57340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99456" y="1123950"/>
            <a:ext cx="107346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7" y="1148333"/>
            <a:ext cx="1584177" cy="576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989389"/>
            <a:ext cx="2736303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2983115"/>
            <a:ext cx="2736303" cy="6719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5054" y="3922263"/>
            <a:ext cx="2736303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40768"/>
            <a:ext cx="10334625" cy="54102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11424" y="1340768"/>
            <a:ext cx="102971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28687" y="6750968"/>
            <a:ext cx="103346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492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340768"/>
            <a:ext cx="10372725" cy="53911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09637" y="1340768"/>
            <a:ext cx="103727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4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85925"/>
            <a:ext cx="1076325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1" y="3459112"/>
            <a:ext cx="9414073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376553"/>
            <a:ext cx="367240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4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72816"/>
            <a:ext cx="107632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1" y="3544604"/>
            <a:ext cx="9414073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462045"/>
            <a:ext cx="367240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31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4975"/>
            <a:ext cx="113633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4359932"/>
            <a:ext cx="9414073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2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88840"/>
            <a:ext cx="1130617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031" y="3717032"/>
            <a:ext cx="105156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45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2026-01-19T07:26:31Z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