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6395" y="3095625"/>
            <a:ext cx="38385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909445"/>
            <a:ext cx="10658475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41525" y="2408555"/>
            <a:ext cx="72326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4725" y="2408555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6365" y="2408555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6660" y="2408555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1525" y="2874645"/>
            <a:ext cx="65659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4725" y="293497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6365" y="293497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7325" y="293497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3280" y="342900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99000" y="342900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27240" y="342900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57180" y="342900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12925" y="3932555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84725" y="393192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40955" y="393192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18395" y="3945890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09520" y="4449445"/>
            <a:ext cx="51371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57265" y="4449445"/>
            <a:ext cx="68580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14715" y="4449445"/>
            <a:ext cx="159258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484630"/>
            <a:ext cx="8858250" cy="4029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180" y="1985645"/>
            <a:ext cx="79184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8265" y="2489200"/>
            <a:ext cx="87376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8265" y="2992755"/>
            <a:ext cx="87376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8265" y="3503930"/>
            <a:ext cx="87376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8265" y="4007485"/>
            <a:ext cx="87376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0180" y="4511040"/>
            <a:ext cx="143764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8265" y="5014595"/>
            <a:ext cx="151955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671320"/>
            <a:ext cx="11744325" cy="351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99225" y="2669540"/>
            <a:ext cx="18656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65145" y="3165475"/>
            <a:ext cx="124142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4575" y="4180205"/>
            <a:ext cx="266890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56340" y="4180205"/>
            <a:ext cx="61087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080" y="4691380"/>
            <a:ext cx="12420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412875"/>
            <a:ext cx="11772900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7510" y="1932940"/>
            <a:ext cx="1106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7510" y="2458720"/>
            <a:ext cx="1106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7510" y="2984500"/>
            <a:ext cx="1106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9890" y="3481705"/>
            <a:ext cx="1106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07170" y="4954905"/>
            <a:ext cx="287591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650" y="5466080"/>
            <a:ext cx="146304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0320" y="5466080"/>
            <a:ext cx="342455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2026-01-29T07:54:03Z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